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0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91"/>
  </p:notesMasterIdLst>
  <p:sldIdLst>
    <p:sldId id="260" r:id="rId6"/>
    <p:sldId id="476" r:id="rId7"/>
    <p:sldId id="488" r:id="rId8"/>
    <p:sldId id="489" r:id="rId9"/>
    <p:sldId id="490" r:id="rId10"/>
    <p:sldId id="456" r:id="rId11"/>
    <p:sldId id="502" r:id="rId12"/>
    <p:sldId id="457" r:id="rId13"/>
    <p:sldId id="475" r:id="rId14"/>
    <p:sldId id="473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465" r:id="rId25"/>
    <p:sldId id="466" r:id="rId26"/>
    <p:sldId id="471" r:id="rId27"/>
    <p:sldId id="351" r:id="rId28"/>
    <p:sldId id="472" r:id="rId29"/>
    <p:sldId id="491" r:id="rId30"/>
    <p:sldId id="458" r:id="rId31"/>
    <p:sldId id="459" r:id="rId32"/>
    <p:sldId id="460" r:id="rId33"/>
    <p:sldId id="501" r:id="rId34"/>
    <p:sldId id="461" r:id="rId35"/>
    <p:sldId id="462" r:id="rId36"/>
    <p:sldId id="463" r:id="rId37"/>
    <p:sldId id="367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8" r:id="rId47"/>
    <p:sldId id="370" r:id="rId48"/>
    <p:sldId id="371" r:id="rId49"/>
    <p:sldId id="372" r:id="rId50"/>
    <p:sldId id="384" r:id="rId51"/>
    <p:sldId id="503" r:id="rId52"/>
    <p:sldId id="4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85" r:id="rId69"/>
    <p:sldId id="401" r:id="rId70"/>
    <p:sldId id="402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81" r:id="rId86"/>
    <p:sldId id="482" r:id="rId87"/>
    <p:sldId id="419" r:id="rId88"/>
    <p:sldId id="486" r:id="rId89"/>
    <p:sldId id="302" r:id="rId90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92"/>
      <p:bold r:id="rId93"/>
      <p:italic r:id="rId94"/>
      <p:boldItalic r:id="rId95"/>
    </p:embeddedFont>
    <p:embeddedFont>
      <p:font typeface="Arial Black" panose="020B0A04020102020204" pitchFamily="34" charset="0"/>
      <p:bold r:id="rId96"/>
    </p:embeddedFont>
    <p:embeddedFont>
      <p:font typeface="Candara" panose="020E0502030303020204" pitchFamily="34" charset="0"/>
      <p:regular r:id="rId97"/>
      <p:bold r:id="rId98"/>
      <p:italic r:id="rId99"/>
      <p:boldItalic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Rockwell Extra Bold" panose="02060903040505020403" pitchFamily="18" charset="0"/>
      <p:bold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Stencil" panose="040409050D0802020404" pitchFamily="82" charset="0"/>
      <p:regular r:id="rId110"/>
    </p:embeddedFont>
    <p:embeddedFont>
      <p:font typeface="Cambria" panose="02040503050406030204" pitchFamily="18" charset="0"/>
      <p:regular r:id="rId111"/>
      <p:bold r:id="rId112"/>
      <p:italic r:id="rId113"/>
      <p:boldItalic r:id="rId1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cap exercise" id="{B522F10B-8AE1-4512-8C97-2B168C864442}">
          <p14:sldIdLst>
            <p14:sldId id="260"/>
            <p14:sldId id="476"/>
            <p14:sldId id="488"/>
            <p14:sldId id="489"/>
            <p14:sldId id="490"/>
            <p14:sldId id="456"/>
            <p14:sldId id="502"/>
            <p14:sldId id="457"/>
            <p14:sldId id="475"/>
            <p14:sldId id="473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465"/>
            <p14:sldId id="466"/>
            <p14:sldId id="471"/>
            <p14:sldId id="351"/>
            <p14:sldId id="472"/>
            <p14:sldId id="491"/>
            <p14:sldId id="458"/>
            <p14:sldId id="459"/>
            <p14:sldId id="460"/>
            <p14:sldId id="501"/>
            <p14:sldId id="461"/>
            <p14:sldId id="462"/>
            <p14:sldId id="463"/>
            <p14:sldId id="36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70"/>
            <p14:sldId id="371"/>
            <p14:sldId id="372"/>
            <p14:sldId id="384"/>
            <p14:sldId id="503"/>
            <p14:sldId id="4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85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81"/>
            <p14:sldId id="482"/>
            <p14:sldId id="419"/>
            <p14:sldId id="486"/>
            <p14:sldId id="3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66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3" autoAdjust="0"/>
  </p:normalViewPr>
  <p:slideViewPr>
    <p:cSldViewPr>
      <p:cViewPr varScale="1">
        <p:scale>
          <a:sx n="110" d="100"/>
          <a:sy n="110" d="100"/>
        </p:scale>
        <p:origin x="-7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21.fntdata"/><Relationship Id="rId16" Type="http://schemas.openxmlformats.org/officeDocument/2006/relationships/slide" Target="slides/slide11.xml"/><Relationship Id="rId107" Type="http://schemas.openxmlformats.org/officeDocument/2006/relationships/font" Target="fonts/font16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font" Target="fonts/font11.fntdata"/><Relationship Id="rId110" Type="http://schemas.openxmlformats.org/officeDocument/2006/relationships/font" Target="fonts/font19.fntdata"/><Relationship Id="rId11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13" Type="http://schemas.openxmlformats.org/officeDocument/2006/relationships/font" Target="fonts/font22.fntdata"/><Relationship Id="rId11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1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1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5.fntdata"/><Relationship Id="rId114" Type="http://schemas.openxmlformats.org/officeDocument/2006/relationships/font" Target="fonts/font2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8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40.0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66 358 8,'-14'-12'27,"2"6"-8,12 6-1,-13 3-5,4 3-4,5 9-2,-3 2 1,4 10-3,0 5-1,3 8 2,3 6-3,3 4 0,4 2-1,2 0 0,2-4-1,6-4 0,0-6 0,3-8 0,1-12 0,3-8 1,-2-10-1,0-6 0,1-8 3,0-7-3,-3-6 0,0-5-1,-3-4 1,-2-2-1,-5-7 1,-1-3 0,-4-2-1,-4-3 1,-4 1-1,0 3 1,-6 2 0,2 4 1,-4 7-1,2 9 0,-1 7 0,1 11 1,6 9 0,-10 12-1,10 8 0,0 13 0,0 11 0,6 10-1,0 9 0,3 4 0,2 4-2,0-4-1,2 1-1,0-12-3,6-5-10,-1-13-22,0-15 0,3-11-2</inkml:trace>
  <inkml:trace contextRef="#ctx0" brushRef="#br0" timeOffset="587">822 243 26,'-11'-26'35,"1"12"0,-6 0-22,7 9-5,-5-4 0,3 9-2,-5-2-3,-1 6-1,-2 5 1,1 5-1,-3 4 2,1 4-1,1 2-1,2 2 0,0 2 1,7 2-2,4-1 1,6-1 0,3 0 0,8-2-1,6-3 0,6 0 1,5-1-1,3-1 0,5 0-1,0-1 1,-1-3 0,-3 3-1,-5-1 1,-7 1 0,-5-1-1,-8-1 0,-7 1 1,-11-2-1,-7 1 0,-3-2 0,-6 0 0,-4-2-1,0-2 0,-2-4-2,3-1-2,1-7-4,11 0-12,2-5-19,7-6 0,9-4-1</inkml:trace>
  <inkml:trace contextRef="#ctx0" brushRef="#br0" timeOffset="1075">1095 255 16,'0'0'38,"0"0"0,0 0-17,-19 0-5,14 13-8,-4 2 0,6 9-3,-4 2-1,4 10-1,3 1-1,0 4 0,0 2-1,9-1 0,0-4 0,7-4 0,1-5-1,4-7 0,3-9 1,1-6-1,4-7-1,2-9-1,5-3-3,-4-10-2,7 2-10,-8-8-19,1-4-2,-4-1-4</inkml:trace>
  <inkml:trace contextRef="#ctx0" brushRef="#br0" timeOffset="1421">1070 236 24,'-5'-11'38,"18"2"-4,8-2-19,3-6-5,8 2-3,1-1-6,1 3-8,3 4-11,-5 7-15,-8 2-2,-5 5-1</inkml:trace>
  <inkml:trace contextRef="#ctx0" brushRef="#br0" timeOffset="1594">1039 470 12,'-55'43'33,"43"-30"-6,12-13-8,11 0-7,12-13-5,10-6-12,9-8-23,12 1-4,2-7-1</inkml:trace>
  <inkml:trace contextRef="#ctx0" brushRef="#br0" timeOffset="1775">1622 194 37,'-19'8'34,"8"7"-10,4-5-6,7 8-2,-6 0-6,6 8-2,0 2-2,0 11-3,0-2 0,0 3-3,0-1 1,0-2 0,0-3-1,3-5 1,-3-7-1,0-7 2,0-15-1,0 12 0,0-12 1,-5-13-1,2 1 0,3-5 0,-4-8 0,4-5 0,0-7-1,4-6 1,1-5-1,5-2 0,3-3 0,4 3 0,3 0 0,3 5 0,7 5 0,1 5-1,1 7 1,0 7 0,-2 6 1,-4 6-1,-3 9 0,-2 4 0,-9 7 0,-2 5 0,-7 6 0,-3 3 0,-7 7 0,-6 0 0,-8 1 1,-6 2-1,-3-2 0,-6-1 0,-1-3 1,-1-4-2,2-6 2,4-3-1,8-6 0,5-3 0,9-3 0,10-4 1,0 0 0,10 5 1,11-1-1,3 3 0,11 3 0,6 4 0,6 1 1,6 2-1,2 0 0,5-3 1,2 2-2,0-4 2,-5-4-2,-3 1 1,-5-2-3,-9-3-3,-3 6-27,-11 0-10,-9-3-1,-4 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20T03:25:56.419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0 332 2,'12'-13'31,"-12"13"-13,0 0-1,12 0-1,-12 0-3,11 19 0,-7 0-4,5 14 3,-2 10-4,6 18 0,-4 15-2,6 20-2,-5 10-1,5 12-2,-2 6 1,2 2-1,-5-5-1,0-4 1,-2-15 0,-1-14 0,-2-17-1,-5-16 1,3-15-1,-3-14 1,3-17 0,-3-9-1,9-33 1,1-5-1,3-13 0,3-8 1,6-10-1,3-4-1,4 0 1,4 7 0,1 8-1,3 12 1,3 14-1,4 15 0,5 17 1,1 23-1,2 14 1,-1 9 0,-1 8 0,-2 6 0,-3 2 1,-5-4-1,-7-5 0,-6-13 0,-2-7 0,-5-13 1,0-12-1,-1-12 0,0-16 1,2-15 0,0-19 0,1-15 0,-1-19 0,2-14 0,-5-10 1,-2-9-1,-8 1 1,-5 6-1,-8 9 0,-7 9 0,-7 18-1,-5 18 0,-6 16-2,-5 14-3,1 17 0,-4 2-6,10 11-17,2 9-12,3 0-1,7 3-1</inkml:trace>
  <inkml:trace contextRef="#ctx0" brushRef="#br0" timeOffset="1">1600 141 22,'-6'-60'35,"-1"35"-13,1 0-7,6 8-3,-4 2-3,4 15 0,0 0-2,0 0-2,-4 24-1,4 9-1,0 13 2,7 17-2,-3 16 0,6 17-1,0 14 0,4 11-1,-1 3-1,2-2 1,0-6-1,-3-6 0,-2-13 1,-3-11 0,-4-16 0,-3-16 0,0-13 0,0-10 0,-4-13 0,4-18-1,0 0 1,-4-29-1,4-4 0,7-10 0,0-7-1,5-7 1,2-3-1,5 1 1,3 2 0,3 7 0,2 7 1,1 10 0,1 11 0,0 13 0,-1 16 0,-1 13 0,1 13 0,0 11 0,-4 8-1,1 6 1,-1 2 0,-2 0 0,-3-7-1,0-5 1,-5-9-1,-3-8-1,0-5-2,-4-14-4,4-3-7,-11-9-10,11-14-14,-3 0-4,1-9 1</inkml:trace>
  <inkml:trace contextRef="#ctx0" brushRef="#br0" timeOffset="2">2321 1136 4,'11'-11'30,"-11"11"-7,0 0-4,11-6-1,-11 6-5,12 5-2,-12-5-1,14 22-3,-4-9-3,1 7 0,0-3 1,2 5-3,1 0-1,2-5 1,-2 0-2,4-6 1,0-7-1,0-4 1,1-6-1,1-4 1,1-10-1,-3-1 0,3-10 1,-4 1-2,-1-5 3,-1-1-1,-5 1 0,-1 4 1,-3 4 0,0 4 0,-6 6 0,4 8 0,-4 9 0,0 0 0,8 26-1,-1 5 1,2 6-1,3 15 1,4 10 0,4 12 0,2 11-1,1 7 1,-1 5-1,0 3 0,-4 8 1,-2-1-1,-4 1 1,-6-4-1,-6-3 0,0-11 0,0-8 1,-7-8-1,1-13-1,-2-12-1,1-10 0,-3-15-1,0-9-3,-5-15-6,3-9-13,-2-13-19,-3-14 1,3-7-2</inkml:trace>
  <inkml:trace contextRef="#ctx0" brushRef="#br0" timeOffset="3">3437 256 36,'-29'-49'35,"29"16"0,17-3-22,7-4-2,19 6-5,6 3 0,11 15 1,4 8-2,3 19-3,-3 17 1,-2 22-2,-9 17 1,-11 17-1,-15 11 0,-10 12 0,-17 6 0,-3 3 0,-13-5 0,-4-8 0,-5-14 1,3-11-1,1-15-1,4-14-1,4-13-5,1-19-7,12-17-23,0 0-4,0 0 0</inkml:trace>
  <inkml:trace contextRef="#ctx0" brushRef="#br0" timeOffset="4">4022 1593 27,'10'14'38,"2"-1"-2,-12-13-20,0 0 0,15 4-1,-15-4-3,0-9-2,0 9-4,-6-15-2,6 15-6,-12-17-17,3 9-21,9 8 1,-20-17-4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20T03:25:56.380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2265 8355 26,'-41'6'25,"29"-6"-3,0-4-3,12 4-4,-17-19-1,17-4-3,-5-16-3,10-12 0,5-23-3,9-19-1,3-23 0,9-18-1,2-21 0,5-9-1,5-10 1,1 2-1,-1 6 0,-4 14 0,-7 20 1,-3 22-1,-6 24-1,-6 23 1,-8 20-1,-2 18 0,-7 13 0,0 12-3,0 0-4,-10 7-14,6 4-20,-1 4-1,5-15-2</inkml:trace>
  <inkml:trace contextRef="#ctx0" brushRef="#br0" timeOffset="36">2651 6332 3,'0'0'14,"-12"-7"2,12 7-5,-14-6 2,4 6-2,-3-8-3,-2 4 2,-5-3-2,-1 1-1,-6-4 1,-1-3-4,-9-1 1,-4-4-1,-8-4-1,-5 0 0,-7-6-1,-9-1 0,-5-6-2,-8-2 3,-7-8-2,-4-2 1,-8-6 0,-2-5-1,-3-4 0,-2-4-2,-6-7 2,-4-2 0,2-8 1,0-7-2,2-6 2,4-10-2,2-12 1,3-11-1,10-10 1,9-9-1,10-4-1,9-7 0,9-8-1,12-5 0,13-5 1,12-6 1,13-1-2,9-4 1,16-6 2,12-5-1,16-4 0,16-1-1,12 4 2,16 5-1,17 1-1,18 4 1,16 10-1,14 11 1,15 12-1,13 9 1,14 8-1,13 11 0,11 12 1,11 7 1,6 7-1,10 11 0,11 9 1,6 9-1,10 13 1,4 10 0,7 14-1,3 12 0,3 14 0,3 11 1,-8 13-1,1 13 0,-5 15 0,-9 12 1,-9 13-1,-7 15 0,-13 13 0,-9 13 0,-13 9 0,-14 13-1,-14 10 0,-11 9 1,-17 11-1,-14 7 1,-16 15 0,-16 8 1,-18 11-1,-17 4 1,-21 6 0,-19 5 0,-21 0-1,-17-2 0,-19-2 1,-16-3 1,-14-4 0,-15 0-1,-17-6 0,-11-4-1,-13-4 2,-12-6 0,-14-10-1,-12-7 0,-12-11 0,-9-9 0,-8-12-1,-6-8 2,-6-10-2,-3-9 1,-1-8-1,1-8 1,-2-7-1,2-4 1,2-8-1,2-6 0,2-7 0,1-6 0,5-6 1,3-6-2,6-6 1,7-8 1,4-6-1,8-6 0,6-5 0,11-6 1,7-2-1,9-3 0,5-3 0,7-1 0,12 0 1,7 0-1,9 0 0,9-1 1,10 1-1,9 0 1,9-1 0,11 2-1,6 0 0,5 0 0,9 3 0,0 0 0,0 0-1,11 0 1,-1 0-1,2 3 1,1-3 0,3 6 0,1-1 0,0 0 0,0 3 1,-1-2-1,-1 1 0,-2-2 0,-1 1 0,-3-1 0,-9-5 0,12 8 1,-12-8-1,0 0 0,0 0 0,5 10 1,-5-10-1,0 0 1,-11 5-1,11-5 0,-15 5 1,3-1-1,-1 0 0,-2 3 0,-3 2 0,-1 3 0,-3 3 0,-2 5 0,-5 6 0,-4 7 1,-1 8-1,-7 8-1,-4 9 2,-6 8-1,-7 10 0,-4 4 0,-3 9 0,-1 3-1,-2 4 1,-3 2 0,3-1 0,3-1 1,2-5-2,2-3 2,3-9-1,4-4 0,2-9 1,5-6-1,5-11 1,5-6-1,6-10 1,5-7-1,5-6 0,6-7 0,3-5 0,12-8 0,-12 6 0,12-6 0,0 0-2,0-17-1,0 17-5,5-23-15,-1 3-17,2 1 2,-6-7-4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20T03:25:56.419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0 332 2,'12'-13'31,"-12"13"-13,0 0-1,12 0-1,-12 0-3,11 19 0,-7 0-4,5 14 3,-2 10-4,6 18 0,-4 15-2,6 20-2,-5 10-1,5 12-2,-2 6 1,2 2-1,-5-5-1,0-4 1,-2-15 0,-1-14 0,-2-17-1,-5-16 1,3-15-1,-3-14 1,3-17 0,-3-9-1,9-33 1,1-5-1,3-13 0,3-8 1,6-10-1,3-4-1,4 0 1,4 7 0,1 8-1,3 12 1,3 14-1,4 15 0,5 17 1,1 23-1,2 14 1,-1 9 0,-1 8 0,-2 6 0,-3 2 1,-5-4-1,-7-5 0,-6-13 0,-2-7 0,-5-13 1,0-12-1,-1-12 0,0-16 1,2-15 0,0-19 0,1-15 0,-1-19 0,2-14 0,-5-10 1,-2-9-1,-8 1 1,-5 6-1,-8 9 0,-7 9 0,-7 18-1,-5 18 0,-6 16-2,-5 14-3,1 17 0,-4 2-6,10 11-17,2 9-12,3 0-1,7 3-1</inkml:trace>
  <inkml:trace contextRef="#ctx0" brushRef="#br0" timeOffset="1">1600 141 22,'-6'-60'35,"-1"35"-13,1 0-7,6 8-3,-4 2-3,4 15 0,0 0-2,0 0-2,-4 24-1,4 9-1,0 13 2,7 17-2,-3 16 0,6 17-1,0 14 0,4 11-1,-1 3-1,2-2 1,0-6-1,-3-6 0,-2-13 1,-3-11 0,-4-16 0,-3-16 0,0-13 0,0-10 0,-4-13 0,4-18-1,0 0 1,-4-29-1,4-4 0,7-10 0,0-7-1,5-7 1,2-3-1,5 1 1,3 2 0,3 7 0,2 7 1,1 10 0,1 11 0,0 13 0,-1 16 0,-1 13 0,1 13 0,0 11 0,-4 8-1,1 6 1,-1 2 0,-2 0 0,-3-7-1,0-5 1,-5-9-1,-3-8-1,0-5-2,-4-14-4,4-3-7,-11-9-10,11-14-14,-3 0-4,1-9 1</inkml:trace>
  <inkml:trace contextRef="#ctx0" brushRef="#br0" timeOffset="2">2321 1136 4,'11'-11'30,"-11"11"-7,0 0-4,11-6-1,-11 6-5,12 5-2,-12-5-1,14 22-3,-4-9-3,1 7 0,0-3 1,2 5-3,1 0-1,2-5 1,-2 0-2,4-6 1,0-7-1,0-4 1,1-6-1,1-4 1,1-10-1,-3-1 0,3-10 1,-4 1-2,-1-5 3,-1-1-1,-5 1 0,-1 4 1,-3 4 0,0 4 0,-6 6 0,4 8 0,-4 9 0,0 0 0,8 26-1,-1 5 1,2 6-1,3 15 1,4 10 0,4 12 0,2 11-1,1 7 1,-1 5-1,0 3 0,-4 8 1,-2-1-1,-4 1 1,-6-4-1,-6-3 0,0-11 0,0-8 1,-7-8-1,1-13-1,-2-12-1,1-10 0,-3-15-1,0-9-3,-5-15-6,3-9-13,-2-13-19,-3-14 1,3-7-2</inkml:trace>
  <inkml:trace contextRef="#ctx0" brushRef="#br0" timeOffset="3">3437 256 36,'-29'-49'35,"29"16"0,17-3-22,7-4-2,19 6-5,6 3 0,11 15 1,4 8-2,3 19-3,-3 17 1,-2 22-2,-9 17 1,-11 17-1,-15 11 0,-10 12 0,-17 6 0,-3 3 0,-13-5 0,-4-8 0,-5-14 1,3-11-1,1-15-1,4-14-1,4-13-5,1-19-7,12-17-23,0 0-4,0 0 0</inkml:trace>
  <inkml:trace contextRef="#ctx0" brushRef="#br0" timeOffset="4">4022 1593 27,'10'14'38,"2"-1"-2,-12-13-20,0 0 0,15 4-1,-15-4-3,0-9-2,0 9-4,-6-15-2,6 15-6,-12-17-17,3 9-21,9 8 1,-20-17-4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3:46:46.57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0 2,'0'0'1,"0"0"-3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9T06:58:12.45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2698 322 4,'-33'-15'31,"13"6"-8,-1 4-6,-1 5-2,-5-3-5,2 7 0,-4 0-4,1 5 3,-4 2-3,1 6-2,-3-1 1,0 7-2,-3 0 3,2 5-4,-2 2 1,-1 6-1,1 0 0,1 5 1,0 2 0,3 4-1,-1-1 0,3 5 1,-1 0-1,2 0 0,2 1 0,3 1 1,3 0-1,3 2 0,1 0-1,5 4 0,6-1 1,4 2-2,3 1 1,6 0-1,5 3 0,7 0 1,4-1 0,6-1-1,5-2 1,7-1-1,5 0 1,8-2 0,5-6-2,4-3 2,7-4-1,4-6 0,4-6-1,2-6 1,7-8 0,1-8 0,0-10 0,1-3 0,0-11-1,-1-7 1,-3-7 0,-3-7-1,-3-8 1,-7-3 0,-2-5 0,-4-7 0,-7-2-1,-4-3 1,-5-4 0,-8-2 0,-7-5 0,-6-1 0,-9-5-1,-7 2 2,-8-3-1,-8-2-1,-9-2 1,-6-1 0,-10-1 0,-9 0-1,-7 1 1,-10 1 0,-9 6 0,-11 3 0,-13 9-2,-15 10-1,-8 19-6,-19 9-7,-7 24-25,-12 20 0,-11 19 0</inkml:trace>
  <inkml:trace contextRef="#ctx0" brushRef="#br0" timeOffset="2219">2749 61 16,'0'0'27,"0"-9"-1,0 9-5,0 0-5,0 0-4,0 0 1,0 17-6,-4-7 0,4 6-1,0 3-2,0 4-1,0 2 0,0 2-1,0-1-1,4 1 1,-4-4-1,5-2-2,-1-3-3,-4-5-10,0-2-24,0 2 0,0-13-1</inkml:trace>
  <inkml:trace contextRef="#ctx0" brushRef="#br0" timeOffset="5436">2574 2178 15,'4'-16'19,"-4"16"-5,0-13-1,0 13-4,-10-9-2,10 9-1,-16-4-1,4 4-1,0 5-1,-4 1 1,1 4 0,-6-1-1,3 6 1,-7 1-1,2 5-1,-5 3-1,-1 5 1,-5 3-1,-1 6 2,-3 3-1,-1 6 1,-5 4-1,3 7 1,-2 2 0,-1 5 0,-1 5 0,1 7 1,-1 2 0,2 9-1,-3 4 0,2 7-1,0 7 1,4 7-2,0 5 0,0 9 1,4 9-1,1 7-1,4 3 1,3 7-1,7 1 0,4 3 0,8 0 1,6 0-2,8-5 1,9-2 1,7-3-1,10-3 0,7-1 0,6-3 0,7-4 0,6-3-1,6-7 1,6-6-1,6-5 1,6-10-1,4-13 0,4-10 1,4-15-1,3-14 1,4-14-1,-1-14 1,3-15 0,0-16 0,0-13 0,0-13-1,-2-14 1,0-12-1,1-12 2,-5-12-1,-5-11 0,-4-13 0,-4-8 0,-5-11 0,-7-6 0,-7-6 0,-8-7 0,-4-2-1,-8-4 1,-6-2 0,-9-4 0,-7-3 0,-9-3 1,-6-3 0,-7-2 0,-10-2 0,-6-3 0,-8 3 0,-7 1-1,-6 4 1,-6 6 0,-7 6-1,-8 7 1,-9 5 0,-7 8-1,-8 9 0,-8 10 0,-9 10-1,-11 16-4,-13 9-13,-8 26-20,-5 29 0,-16 23-3</inkml:trace>
  <inkml:trace contextRef="#ctx0" brushRef="#br0" timeOffset="7460">3063 6116 7,'11'5'32,"-11"-5"-9,0 0-8,13 4 2,-13-4-5,17 12-1,-6-2 1,5 7-6,-1 1 0,6 10 1,0 3-3,3 10-1,-3 6 0,3 10-1,-6 7 0,2 12 1,-4 8-1,1 7-1,-4 6 1,0 10-1,-3 4 0,0 6 0,-3 3 0,0 5-1,-1 4 0,-2 7 0,0 5 0,0 4 0,-1 7 0,1 6 0,-1 4 0,3 5 0,-1 2 0,0-2 0,0 1 0,-2-4-1,1-6 1,1-5 1,-2-14-2,0-7 2,-3-72-1,3 5 1,-3-5 1,3 1-1,-3-9-1,3 2-3,1-8 3,-1-2-1,-3-44 1,7 67-1,-7-67 1,13 47 1,-13-47 1,0 0 3,0 0-4,36 34 1,-13-43-3,1-20 0,3-10-1,-1-4 2,4 3-4,-2 4 4,4 8-2,-1 10 2,4 6 0,2 6 1,2 6-1,3 3 0,2 6 0,2 4 0,-5 5 0,-41-18 0,0 0 3,58 30-1,-58-30 0,0 0-2,45 41-1,-45-41 1,0 0 0,6 56-1,-6-56-3,-22 44 2,22-44 0,-44 46 0,44-46 3,-65 43-3,65-43 1,-82 38-1,34-22-4,-3-3-7,2-5-28,-1-4 3,-1-4-6</inkml:trace>
  <inkml:trace contextRef="#ctx0" brushRef="#br0" timeOffset="8880">1749 6267 2,'0'0'21,"3"14"0,-3-14-2,-8 16-5,5 0-1,-6 0-4,3 9-1,-4 2-1,0 10 0,-5 4 0,0 9-3,-4 7 0,-1 8 0,-4 9-1,0 8 2,-2 7-3,-1 10 0,-1 7-1,1 8 0,0 7-1,3 8 0,2 7 0,-2 7 0,6 4 1,1 4-2,4 4 1,4-2 0,1 2 1,4-2-1,4-4 1,0-2-1,3-6 0,3-10 0,-1-9 0,1-3 1,1-10-1,0-5 1,3-15-1,-1-4 1,3-11-1,-1-1 2,-11-73-2,11 68 1,-11-68 1,15 71 0,-15-71-2,11 68-3,-11-68 4,15 68-2,-15-68 2,13 64-2,-13-64-1,15 60 0,-15-60 2,9 53 3,-9-53-3,11 49 0,-11-49 0,0 0 0,11 57 0,-11-57 1,0 0-1,0 0 0,0 0 1,0 0-1,0 0 0,0 0 1,0 0-1,0 0-2,0 0 2,0 0 0,0 0 0,0 0 0,0 0 1,0 0-1,0 0 0,43-17 5,-43 17-3,0 0 1,47-43-1,-47 43 0,47-34 1,-47 34-1,57-36 0,-57 36-2,64-28 0,-64 28 0,67-18 0,-67 18-1,63-3-1,-63 3 0,52 16-2,-52-16 2,0 0 0,46 57-1,-46-57 1,0 60 2,0-60 0,-21 65 0,21-65 0,-43 59 1,43-59-1,-60 47 0,60-47 0,-68 30-3,68-30-5,-70 13-21,70-13-12,-61-12-3,61 12 2</inkml:trace>
  <inkml:trace contextRef="#ctx0" brushRef="#br0" timeOffset="12655">3155 2810 18,'-18'-3'33,"18"3"-11,-13-4-7,13 4-4,0 0-3,0 0-2,0 0 0,19 0 0,5 9-2,4-1 0,13 7-1,8 3 0,13 7-1,7 5 0,11 6 0,5 5-2,6 3 0,7 7 2,2 1-4,5 4 4,-2 3-2,-3 0 0,-1 0 1,-5 0 0,-4 0 0,-6-1 1,-5 1-1,-13-6 1,-5-2-1,-10-4 0,-7-1 0,-7-5 0,-9 1 0,-10-5-1,-8 0 1,-10 1-1,-9-2 0,-10 1-1,-12-1 1,-9 6-1,-14 0-1,-10 2 1,-11 2-1,-14 5 1,-7 3-1,-8 3 2,-4 3-1,-3 0 2,5-1 0,1-1-1,3-4 1,9-4-1,8-6 1,8-2-1,9-6 0,8-6 0,7-4 0,10-5 0,7-3-1,9-4 1,9-4 0,5-5-1,13-5 1,-9 4 0,9-4 0,0 0 0,10-6-1,-10 6 1,13-6 0,-13 6 0,13-8 0,-13 8 1,8-11-1,-8 11 0,3-13 1,-3 3-1,0 0 1,-3-1-1,3 0 1,0 0-1,0 0 1,0 0-1,0 2 1,0 9-1,14-14 0,-5 10 0,2 4 1,4 0-1,1 6 0,1 3 1,3 2-2,0 6 2,3 2-2,-1 1 2,0 3-1,-2-1 0,-1 3 0,-2 0 0,-5 0 0,-2-1 0,-7-1 0,-3 0 0,-3-1 0,-5 0 0,-2-1 1,-5-3-1,-2-2 0,-4-4 0,-2-1 0,-4-7 0,2-4 0,-5 0 0,-1-8 0,0-4 1,0-6-1,2 1 0,1-5 0,4 0 1,5-2-1,6 1 1,4 1-1,9 2 0,6 1 0,7 3 0,3 3 0,6 2-1,1 2-3,6 9-7,-4 0-27,-1-3-1,-3 9 0</inkml:trace>
  <inkml:trace contextRef="#ctx0" brushRef="#br0" timeOffset="16205">1979 2724 6,'0'0'9,"0"0"0,0 0 0,0 0-3,0 0 0,0 0 1,0 0-1,0 0-1,0-11 0,0 11-1,0 0 0,-11-10 0,11 10 0,-7-9-1,7 9 1,-10-13-1,10 13 0,-18-13 0,6 7 2,-3-5 0,-1 3-1,-3-3 1,-3 0 1,-5-3 0,1 0-1,-7-4 0,-2-1 1,-5-4-3,-4 1 0,-8-6-1,-2 0-1,-7-1 0,-2-5 0,-7 0 0,-3-1-2,-6 0 2,-3-2-1,-2 3 0,-2-4 0,0 1 0,2 0 0,0 1 0,4 0 0,3 3 1,5 1-1,6 1 0,4 3 0,3 1 0,7 3 0,6 3 0,5 1 0,6 2 0,5 1 0,5 3 0,7 2 0,5 0 0,4 0 0,5-1 0,4-1 0,9-3 0,1 0 0,8-2-1,4-1 1,8 0-1,8 0 2,9-4-2,8-1 1,9-4-1,9-4 1,4-6 0,9-7 0,6-4 1,4-3-1,4-2 0,0-3 1,-1 0-1,2 6 0,-4 1 0,-2 5-1,-5 2 1,-4 4 0,-7 0 0,-7 5 0,-4 3 0,-7 2 0,-7 4 1,-8 4-1,-10 4 0,-7 4 0,-7 5 0,-5 4 0,-7 5 0,-10 0 1,0 0-1,0 0 0,3 10 0,-3-10 1,-14 13-1,14-13 0,-19 16 0,8-9 0,2-2 0,-3-1 0,12-4 0,-15 6 0,15-6 0,-12 0 1,12 0-1,0 0 0,-9 0 0,9 0 0,0 0 0,0 0 0,0 0 0,0 0 0,0 0 0,0 0 0,0 0 0,-9-4 0,9 4 0,0 0 0,-11-10 0,11 10 0,-16-10 0,7 3 0,-2-1-1,0-1 1,-1-1 0,0-2 0,2-1 0,-1-3 0,3-1 0,1-1 0,3 1 0,1-3 0,3 1 0,0 2 0,9 2 0,0 3 0,4 2 0,5 1 0,2 4 0,5 2-1,1 3 1,2 3 0,0 3 0,0 3 0,0 4 0,-2 2 0,-2 2 0,-2 2 0,-4 0 0,-4 1 0,-5 2 0,-4 1 0,-5-1-1,-7 1 1,-5-1 0,-4-1 0,-5-1 0,-3 0 0,-5-4-1,-1-4 1,-1-4 0,2-2 0,-1-6 0,2 0 0,2-5 0,1-4 0,7-2-1,0-3 0,5 0-1,3-4-3,7 3-5,-1 0-19,4-4-8,8 5 0</inkml:trace>
  <inkml:trace contextRef="#ctx0" brushRef="#br0" timeOffset="43082">2718 291 7,'0'0'9,"9"-9"-1,-9 9 1,3-12-3,-3 12-2,0-14 2,0 14-1,3-18 1,-3 6-2,0-2 2,4 1-2,-4-3 1,3 2 0,-3-1-2,3 2 1,-3-1-1,0 4-1,0 0 0,0 10-1,0-15 1,0 15 1,0 0-2,0-10 1,0 10 0,0 0-1,0 0-1,0 0 1,0 0-1,0 0 1,0 0-1,0 0 0,-7 10 1,7-10-1,0 14 0,-3-5 0,3 2 1,0 3-1,-3 0 0,3 1 0,0 0 0,-3 1 0,3 1 0,0-3 1,0 1-1,0-3 1,0-2-2,0-10 2,0 16-1,0-16 1,0 0-1,0 0 0,0 0 0,0 0 1,9-7 0,-9 7-1,4-21 2,-1 7-1,0-3 2,0-1-1,2-3-1,-2 2 0,0-3 0,0 1 0,0 1 0,0 0 0,-3 0 0,3 5 0,-3-1 0,0 5 0,0-1 1,0 12-1,0-11 0,0 11 0,0 0 0,0 0 1,0 0 0,-11 10-2,11-1 0,-3 1 0,3 3 0,-4 2 0,4 0 0,-5 3 0,5 0 0,-3 1 0,3-1 0,-3 1 0,3 0 0,0-1 0,0 1 0,0-3 1,0 0-1,0-1 1,0-2-1,0-3 0,0-10 0,0 14 1,0-14-1,0 0 0,0 0 0,0 0 0,0 0 0,5-9 0,-5 0 0,0-2-1,3-3 2,-3-2-2,4-2 1,-4 0 0,6-3 0,-6 3 0,5-1 0,-5 2 1,4 0-1,-4 3 0,0 1 0,3 3 0,-3 10 1,0-15-1,0 15 0,0 0 0,-3-9 1,3 9-1,0 0 0,0 11 0,-3-1-2,3-1-1,0 4-6,-4 0-8,1-1-18,3 5-3,0-7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04:10:34.64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83 1304 22,'-28'-8'19,"12"1"-2,5 4-2,-3-4 0,14 7 0,-16-6-3,16 6 2,0 0-5,0 0 0,0 0-3,0 0-2,0 0-1,0 0-1,16 4 0,-1 0 0,4-1 0,9 3-1,6 0 1,8 1 0,6-1-1,5 3 1,9-2-1,3 0 0,6 0 1,4-2-2,4-1 1,4-4 0,0 4 0,0-4-1,-4 0 1,-3 4-1,-7-4 0,-7 6 1,-10-3-2,-10 1 1,-8 2-1,-10-6-2,-4 8-6,-20-8-9,15-6-21,-15 6-2,0 0 1</inkml:trace>
  <inkml:trace contextRef="#ctx0" brushRef="#br0" timeOffset="655">1614 1337 7,'0'0'31,"0"0"-5,0 0-9,0 0-2,11 8 0,-11-8-2,21 0-1,-8-3 0,11 6-5,-1-3-1,8 0-2,3 0-1,9 0-1,0 4-1,7-1 0,1 0 0,2 1 1,1-4-1,0 6-1,-5-6 1,-2 4 0,-7-4-1,-6 0 0,-7 0 0,-4 0-1,-7 4 0,-5-4-2,-2 0-2,-9 0-3,0 0-5,0 0-10,0 0-13,13 6-5,-13-6 2</inkml:trace>
  <inkml:trace contextRef="#ctx0" brushRef="#br0" timeOffset="1201">2863 1404 12,'-21'0'24,"21"0"-3,-9-7-3,9 7-2,0 0-3,8-13-3,4 13 0,-1-5-2,10 5-1,1-4 1,11 4-3,2-4 1,11 4-2,4 0 0,9 0 0,3-3-2,6 3 0,-2-4 0,2 4-1,-1 0-1,-6 0 0,-6-3 1,-5 3-1,-7 0 0,-7 0 0,-6 4 0,-6-4 0,-3 6 0,-7-3 0,-2 0 0,-12-3-1,15 6 0,-15-6-1,0 0-3,0 0-3,12 7-6,-12-7-12,0 0-14,0 0-1,13 0 1</inkml:trace>
  <inkml:trace contextRef="#ctx0" brushRef="#br0" timeOffset="1794">4259 1358 10,'13'0'31,"-3"0"-6,-1-4-3,11 7-3,-4-8 1,12 5-6,0-3-1,13 3-4,-1 0-3,12 0 0,2-4-1,10 4-3,-1 0 1,5 0-2,-5-3 0,-3 3 0,-7-3-1,-7 3 1,-11 0-1,-7 0 0,-9 0 0,-7 0-1,-12 0 0,12 3 0,-12-3-1,0 0 0,0 0-4,0 0-4,0 0-18,0 0-13,0 0 0,0 0-2</inkml:trace>
  <inkml:trace contextRef="#ctx0" brushRef="#br0" timeOffset="5694">5419 86 18,'-10'-37'21,"5"22"0,2 4-2,-3 0-3,6 11-1,-4-14-4,4 14 0,0 0-3,0 0 0,0 0-3,0 0-1,0 0-1,0 21-1,0-6 1,0 8-1,0 7 0,4 9 0,-4 8 0,6 9 0,-6 6-1,5 7 0,-2 4-1,1 4 1,-1-2 1,1-2-2,-1-3 1,2-4-2,-2-9 2,0-6-1,-3-5 0,5-7-1,-5-3 1,4-4 0,0-5 0,-1-2 0,3-7 0,-1 0 0,-1-4-2,1-3 0,-1 0 0,-4-11-2,5 13-2,-5-13-5,0 13-9,0-13-10,0 10-9,0 3-1</inkml:trace>
  <inkml:trace contextRef="#ctx0" brushRef="#br0" timeOffset="6334">5522 1663 1,'-10'5'29,"10"-5"-7,0 0-4,-10 0-3,10 0-5,0 0 0,0 0-1,-10 3-1,10-3 2,0 0-3,0 0 2,0 0-3,0 0-1,0-11-1,0 11 0,4-10-1,-4 10-1,5-10-1,-5 10 0,0 0 0,15-9 0,-15 9-1,13 0 1,-13 0-1,14 2 1,-14-2-1,11 11 2,-11-11-1,0 13-1,0-13 1,-7 13 0,7-13 0,-18 10-1,8-10 0,0 0 0,0 0 0,1-4 0,9 4-1,-12-12 1,12 12-1,0-17 1,0 17-1,3-15 1,-3 15 0,13-13-1,-4 13 1,3 0 0,-1 5-2,-2 2-1,6 9-17,-4 2-19,-7-1 0,-1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04:10:31.26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2720 1974 7,'-23'-55'27,"16"18"-18,7-4-4,9-4 1,6-8 0,6-6-2,8-7 2,10-7-1,6-8 1,11-6 0,8-5 1,11-5-3,9-2 1,13-4-2,10 1 0,13 1-2,10 4 0,10 8 0,12-1 0,8 9-1,11 5 0,6 9 0,6 5 0,7 9 0,6 6 0,4 4 0,12 14-1,2 4 1,10 9-1,5 11 1,3 9 0,1 9 0,2 9 1,-1 13 0,-11 9 0,-6 10-1,-13 10 0,-9 10 0,-9 11 1,-7 8-1,-14 10-1,-10 7 1,-10 7-1,-11 9 1,-11 7 0,-9 6 0,-15 9 0,-11 10-1,-14 9 1,-8 6 0,-12 7 0,-11-1-1,-11 3 0,-10 3 0,-10-4-1,-12-7 1,-8-5 1,-12-6-1,-10-5 1,-12-5 0,-10-8 0,-13-8 0,-12-12 0,-10-4 0,-14-7 0,-12-7 1,-12-9-1,-12-8 1,-13-8 1,-11-6 0,-12-5 0,-12-7 0,-10-8 0,-7-5 0,-14-7 3,-4-3-2,-10-5-1,-5-5 0,-5-8 0,0-7 0,-5-8-1,1-8 0,0-9 1,3-7-1,5-11 1,3-7 1,3-10 0,8-3 0,2-11-1,9-4 1,10-9 0,10-5 0,8-8-1,15-5 1,10-7-1,16-7 0,14-7 1,16-5-1,15-2 2,16-2-2,13-3-1,18 0 1,10 0-1,17 5 0,9 3 0,11 7 0,8 2 0,6 8 0,4 8-1,5 7 1,0 12-1,-1 9 1,-1 9-1,-4 11 1,-3 9-1,-1 10 0,-5 8 1,-2 5-1,-3 9 0,0 0-1,0 0 1,0 0 0,0 0 0,0 0-1,0 0 1,0 0-1,0 0 1,0 0-1,0 0 1,0 0-1,0 0 1,7 11 0,-7-11-1,6 11 1,-6-11-1,10 11 1,-10-11 0,9 10 0,-9-10 0,8 9 0,-8-9 0,0 0 1,10 9-1,-10-9 0,0 0 0,0 0 1,10 6-1,-10-6 0,0 0 1,0 0-1,0 0 0,0 0 1,0 0-1,0 0 1,0 0-1,0 0 1,-13-7-1,13 7 0,-7-12 1,7 12-1,-16-18 0,7 5 0,-4 0 1,-2-1-1,-3-3 0,-4-2 0,-2-1 0,-6-3 0,-3-1 0,-4-5 0,-6-3-1,-2-1 2,-5-2-2,-3-2 2,-6-2-2,-3-1 2,-4-3-2,-5 2 1,-5-4 1,-4-1-2,-4-2 1,-1-3 0,-3 0 0,0-2 0,1-4 1,-2 0 0,3-1-1,1-2 1,4-2 0,2-1-1,2 0 1,2-1-1,6 3 0,1 0 0,7 3 0,2 1-1,6 5 1,3 4-1,6 2 0,5 6 0,5 3 1,7 3-1,4 7 1,7 5 0,3 4 0,5 4 0,3 3 0,5 11-1,0-11 0,12 11 0,6 0 1,9 10-1,7 2 0,8 3 1,9 7-1,8 4 1,6 7 1,7 6-1,6 2 0,5 4 1,6 5 0,4 3 0,6 2-1,0 6 1,4 0-2,0 1 2,-2 3-2,-4 2 1,-5-3-1,0-1 0,-5-2 1,-2-1 0,-3-3-1,-4-5 1,-4-4 0,-2-3 0,-1-3 1,-4-3-1,-3-6 0,-3-3 0,-3-6 0,-2 0 0,-3-3 0,-3-5 0,-2 0-1,-7-5-1,-1 3-2,-11-5-6,5 5-19,-9 1-12,-6-8 0,-1-7-3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04:17:29.0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2431 120 4,'-17'-3'10,"4"8"-1,13-5 2,0 0-1,11 2 3,4-2-2,7 0-2,11 5 4,7-5-4,11 6 2,10-6-4,13 7 4,7-7-5,19 10 1,9-10 2,16 10-3,9-10-1,19 7 0,10-7 0,14 0-2,10 0 0,10-5 1,3-3-2,6 0 0,-2-2-1,-4-2-1,-5-2 1,-6 1-1,-14-2 0,-12 2-1,-15-1 1,-17 3 0,-19 0-1,-17 1 1,-20 3 0,-17 0 0,-17 2-1,-15 1 0,-11 4 0,-15 0-1,0 0-2,-19-8 0,-3 13-4,-17-5-9,-3 0-21,-12 11-1,-15-3-1</inkml:trace>
  <inkml:trace contextRef="#ctx0" brushRef="#br0" timeOffset="1498">2817 252 6,'-21'-5'8,"21"5"0,-11 0 1,11 0-2,0 0 0,0 0 1,0 0 1,13 4-1,1 1-1,7-1 2,10 7 0,8-3 0,12 6-1,11-1-1,15 3 2,9-2-3,15 2-1,10-4 1,16 0-1,10-6-1,12 1 0,7-7-1,9 0 0,6-7 0,5 1-1,-1-4-1,-3 0 0,-4-4 0,-4 0-1,-12-1 0,-9 2 0,-13-1 0,-12 0 0,-16 5-1,-16 0 1,-17 3-1,-14-1 0,-14 7-2,-15-5 0,-11 5-4,-15 0-11,-12 0-21,-8 5 3,-14-5-5</inkml:trace>
  <inkml:trace contextRef="#ctx0" brushRef="#br0" timeOffset="2434">4233 550 4,'0'0'26,"0"0"-16,10 11-3,-10-11 0,6 14-1,-6-2-2,3 4 0,-3 4-1,0 4 1,-5 8 0,-5 6 0,1 8-2,-8 8 0,-4 9 1,-9 9-1,-6 11-1,-10 3 0,-10 6 0,-11 5 2,-12 3 0,-14 1 2,-14 2 0,-18-1 0,-13-1 3,-17-2-1,-12 1-2,-16-8 0,-8-1 1,-15-9-3,-5-4 0,-6-9 0,-1-4-2,-1-9 1,6-3-1,8-9 0,11-5 0,19-7 0,20-8 0,21-6 0,23-5 0,22-5 0,19-3-1,18-5 1,17 0-1,10 0 0,10 0 0,15 0 0,0 0-1,0 0-1,9 0-3,10 5-7,3-5-26,3-4 1,8-2 0</inkml:trace>
  <inkml:trace contextRef="#ctx0" brushRef="#br0" timeOffset="3058">589 2371 33,'15'16'33,"2"-2"1,-17-14 0,0 0-32,0 0-2,6 10 1,-6-10 0,-11 21 0,-4-5 0,-12 7 0,-5 4 0,-10 5 2,-8 5-1,-7-1 0,-2 2 0,-2-2 1,4 0-1,3-4 1,9-3-1,5-5 1,10-4-2,7-4 0,8-2-1,6-1 1,9-1-1,12-2-1,4 4 1,6 1 0,9 3 0,6 5 0,5 2 1,3 3-1,0-2 0,-1-1 0,-2 0 1,-4-4 0,-3-1 0,-8-7 1,-4-4 0,-7-5 1,-1-1 2,-15-3-2,15 0 1,-15-12-1,0-6 0,-3-6 0,-1-5-1,-1-10 0,-1-5-1,0-9 0,0-3 0,0 1 0,0 0-1,2 1 1,4 3-1,-6 6 0,6 6 0,0 6 0,0 4-1,0 7 1,0 6-1,0 16 0,5-16-2,-5 16-1,0 0-4,16 0-27,-16 0-6,12 9-1,-12-9-2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07:16:12.170"/>
    </inkml:context>
    <inkml:brush xml:id="br0">
      <inkml:brushProperty name="width" value="0.10583" units="cm"/>
      <inkml:brushProperty name="height" value="0.10583" units="cm"/>
      <inkml:brushProperty name="color" value="#92D050"/>
    </inkml:brush>
    <inkml:brush xml:id="br1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6339 11961 1,'-31'-6'29,"10"6"-12,-3-7-1,-3 2-4,-3 2-1,-7-2 0,-4 2-3,-6-3 0,-1 6-3,-8 0 2,-4 9-1,-8 0-2,-7 13-1,-8 5-2,-7 14 1,-7 10-1,-7 12 2,-12 10-1,-5 11-2,-7 14 0,-6 13 1,0 11 0,-2 10 0,3 9-1,0 13 1,9 12 0,11 9 1,10 9-1,16 11 0,12 9-1,16 9 1,15 7-1,16-3-1,19 0 1,14-8-1,16-10 0,14-15-1,21-15 2,16-18-2,20-16 1,17-19 1,19-15-1,15-19 1,15-17-1,9-20 1,10-19 0,4-18 0,3-22 0,1-18 1,-3-21 0,-6-17 0,-2-18 1,-1-11 0,-8-22 0,-7-13 1,-8-16 0,-7-9-1,-15-15 1,-4-8-1,-16-16 0,-11-10 0,-14-5 0,-10-6-1,-16-1 1,-12 1 0,-13 4-2,-15 7 1,-17 10-1,-18 13 0,-18 9 0,-18 14-1,-17 14 1,-20 8-3,-23 19 3,-14 15-2,-12 22-3,-18 15-7,-4 31-27,-11 30 1,-10 29-3,-5 27 1</inkml:trace>
  <inkml:trace contextRef="#ctx0" brushRef="#br0" timeOffset="2595">5219 15758 8,'0'0'23,"0"0"-12,16-3-1,-2-3 0,4-2 0,10 0 1,6-6-2,9-2-2,7-7-1,8-1 0,5-7-2,11-3-1,3-9 3,13-1-3,1-5-1,7 3 0,4-2-1,3 0 1,1 2-1,0 6 0,-1 0-1,-3 6 1,-9 2 0,-5 1-1,-8 7 1,-6 5-1,-11 5 1,-8 9-1,-12 9 1,-6 11 0,-9 18-1,-4 16 0,-10 23-1,-4 21 0,-7 21 0,-3 16-2,-4 23 0,-5 8 0,-2 13 0,-3 1 1,-1 0-1,0-7 0,2-8 1,1-12 1,2-23 0,2-11 0,4-24 0,4-15 0,0-24 1,7-10-2,1-21 3,5-9-1,5-11 1,4-17 0,5-4 0,6-13 0,3-6 0,7-7 2,3-4-1,2-4 2,5-3-2,3-3 1,0 2-2,3 2 1,0 2-1,-1 4-2,3 4 2,-4 5-1,-1 6 1,0 6-1,-2 4 1,-1 4-1,-4 6 1,-4 0-1,-5 6 1,-3 0 0,-6 4-1,-5 3 1,-8 6-1,-4 10 1,-6 6-1,-8 9 0,0 5 1,-6 11-1,-5 4 0,-4 4 0,-3 1-1,-5-1 1,-2-3-1,-8-3 0,1-1 0,-6-6 0,-4 0 0,-4-3-1,0-4 1,-7-3-1,-1-3 2,-3-1-2,-3-4 2,-2 3-4,0-6 3,-1 1-1,2-2 1,2 2 1,3-1-2,8-2 2,4-1-1,9-3 1,5-3 0,7-4-1,4-1-1,5-4-1,14 0-2,-17-4-5,17 4-11,0-23-13,0 0 1</inkml:trace>
  <inkml:trace contextRef="#ctx0" brushRef="#br0" timeOffset="5543">3943 16063 8,'-23'29'29,"8"-10"-18,-6 3-1,0 5-2,-8 1-2,1 9-1,-5-2 1,-1 7-2,-4 2 1,-3 5-2,-1-1-1,1 3 0,-3-1 0,0 1 1,-1 2 0,2-4 0,-1-5 0,6-3 1,-1-5 0,5-5 0,1-8 0,6-2 0,-2-12 0,5-4-1,-1-14 0,1-11 1,-1-15-1,-2-10-2,-3-20 1,0-12-1,-3-17 0,-2-13 0,-5-11 0,0-8 0,-1-8 0,-2-2 1,1-1-1,0-4-1,-5 4 2,4 6 0,0 3-1,1 7 0,4 8 1,0 10-1,1 12 0,2 11 0,7 12 0,-1 10-1,5 12 1,0 10-1,0 8 1,3 6 0,-2 4-1,3 6 1,-1 3-1,2 1 0,-2 4 2,5 0-2,0 0 0,1 1 0,3 3 0,2 0 0,1 0 0,9 0 0,-15 0 0,15 0 0,-16 0 0,16 0 0,-17 8 0,10-4 0,-6 3 0,1 1-2,-4 1 2,0 4 0,-8 7 2,-1 4-2,-3 5 0,-2 3 0,-1 9-2,-1 7 1,1 6 0,-4 7 0,4 5-2,4 4 1,-3 5 0,2 3 0,3-1 1,4-2-1,2-8 2,6-6-1,4-8 0,9-7 0,9-7 0,6-10 1,11-8 0,7-9 0,4-7 0,5-9 0,6-12 0,-2-13 0,-2-15 1,-3-12-1,-4-12 0,-6-11 0,-4-6 0,-5-3 0,-6 3 1,-4 5 0,-2 10-1,-5 10 1,-1 11-1,-1 14 1,-3 10-2,0 9-1,0 16-6,0-15-14,0 15-16,10 5-1,-10-5-1</inkml:trace>
  <inkml:trace contextRef="#ctx0" brushRef="#br0" timeOffset="7626">7335 12917 6,'-13'5'30,"0"4"-1,8 1-17,5 3-5,4 6-3,6 6 0,7 6-2,8 5 0,8 9 0,12 7 0,8 1 1,13 4-2,9 3 1,14 0-1,12 1-1,12-1 0,13-5 0,9-9 0,8-9 0,3-12 0,7-14 3,1-11-1,-1-22 1,2-10 0,-4-16 4,-1-7-1,-5-11-1,4-2 1,-9-12 0,-2 1-2,-13-4-1,-6 4-1,-14 0 0,-9 5-2,-14 10 1,-13 7-1,-14 10 0,-11 7-2,-11 11-1,-10 2-2,-7 11-9,-16 0-15,0 4-9,0 12-1</inkml:trace>
  <inkml:trace contextRef="#ctx0" brushRef="#br0" timeOffset="8159">10775 12639 26,'-25'-21'28,"13"3"-10,5-2-2,3-7-3,7 0-1,1-8 0,8 2-4,4-10-2,8 4 0,4-4-1,8 1-3,2 3 1,5 5-2,4 5 0,3 8 0,3 13-1,1 8 0,0 10-1,-3 11 1,-5 11-2,-7 7 1,-9 10 0,-15 4 0,-10 6-1,-16 3 1,-15 0 1,-12-2 0,-13-3 0,-8-6 0,-9-8 0,-2-7-1,-4-12-6,-6-16-4,4-13-26,4-6 0,-2-15-2</inkml:trace>
  <inkml:trace contextRef="#ctx0" brushRef="#br0" timeOffset="9145">4960 12054 4,'-38'-23'8,"20"11"-1,-5 1 4,2 1-2,-3 1 1,2-1 1,-3 2-1,-4-3 0,1 1 0,-5-7-1,1 0 1,-6-8-4,-3-5 3,-5-13-2,2-11-1,-7-20-1,3-12 2,-5-21-4,1-17 1,2-23-2,5-17 0,6-16-1,8-13 0,7-10 0,13-9-1,11-5 2,10 4-3,11-3 2,11 5-1,9 5 0,5 9 0,8 7 0,4 11 1,1 12-2,2 12 2,-2 18-1,-3 20 0,-5 22 1,-4 18-2,-10 22 0,-8 17 0,-7 15-1,-9 11-3,-4 12-2,-9 0-5,0 17-2,0-17-10,-9 14-12,9-14-2</inkml:trace>
  <inkml:trace contextRef="#ctx0" brushRef="#br0" timeOffset="9700">4923 7339 4,'-32'-35'9,"13"23"1,-3 7 0,-1 5-4,-3 7 0,-2 7 1,-3 9-1,4 7-1,-2 9 0,2 10-3,1 6 1,4 8-1,5 8 0,4 5 1,8 3 0,5 1-1,8 0-1,6-4 1,7-7 0,6-7 0,7-14 0,3-11 1,5-17 0,4-13 2,2-22 2,2-11-2,-3-18 2,3-10-1,-6-12 0,2-3-2,-8-7 3,-3 0-4,-6 2 0,-6 5-1,-12 2 2,-8 10-2,-11 6 0,-12 6 0,-11 11-1,-10 7 0,-11 12-1,-7 8-2,-5 16-1,-3 6-3,6 17-11,5 10-22,11 3 2,13 6-4</inkml:trace>
  <inkml:trace contextRef="#ctx0" brushRef="#br0" timeOffset="11062">9776 9232 4,'-12'0'16,"12"0"2,-13 3-3,13-3-2,-13 4 0,13-4-2,-9 3-3,9-3-1,0 0-1,0 0-2,0 0-1,0 0 3,11-17-1,0 0-2,8-2 0,2-7 0,9-4 0,2-6 3,8-5-4,-1-2 0,2 1 0,1-2-1,1 3 1,-6 5-1,-2 4 0,-6 3 0,-4 8-1,-6 3 0,-5 4 1,-4 7-1,-10 7 0,11-9 0,-11 9 0,0 0-1,0 0-2,0 0-4,0 0-12,0 0-19,0 0-1,-16 4-1</inkml:trace>
  <inkml:trace contextRef="#ctx0" brushRef="#br1" timeOffset="64406">7509 7468 8,'0'0'22,"0"0"-4,-11-30-1,3-2-2,-2-16-4,-1-11-3,-3-16 0,-1-14-2,-4-14-3,-1-8-1,-6-11 2,2 0-2,-4-1 1,3 11-2,-1 9 0,6 15 1,0 16-1,6 17 0,4 15 0,4 16-2,3 14-2,3 10-2,0 0-5,0 10-6,0 2-17,5 4-3</inkml:trace>
  <inkml:trace contextRef="#ctx0" brushRef="#br1" timeOffset="65618">6935 5567 10,'-11'7'17,"11"-7"-3,-18 0-1,6-3-1,-2-7-2,0 3-1,-4-7-1,0-1-2,-4-5 0,2 1-1,-4-3-1,2 0-1,-3-3-2,2-1 2,-1-2-2,1-1-1,1-2 2,0-2-2,2-2 0,3-4 0,4-3 0,4-1 0,3 0 1,6-3-1,0 2 2,4 1-1,4 3 0,4 3-1,1 5 1,3 5 0,4 6 0,1 6-1,3 3 0,0 7 1,2 5-1,1 13 1,0 5-1,-2 9 1,-2 7-1,1 8 1,-5 6-1,-1 3 1,-3-1-1,-2-1 0,-1-6 0,-3-7 0,-1-9 0,0-5 0,-3-8 0,1-5 0,-6-9 0,0 0 0,12 0 1,-12 0-1,12-20 1,-6 2-1,3-6 1,-2-5 0,3-2-1,0-7 1,0-2 0,5 0-1,-1 1 2,4 2 0,-1 3-1,2 5-1,1 0 1,2 7 0,2 3-1,0 6 1,0 3-1,0 4 0,3 6 1,-2 0-1,-3 6 0,0 7 0,-4 4 1,-4 8-1,-5 6 0,-3 6 0,-6 7 0,-10 3 1,-2 2-2,-9 6 1,-3-1 0,-5 1 1,-3-6-1,-4-1 0,-1-5 0,-4-6 0,2-5 1,2-4-1,2-11 0,0-2 0,4-6 0,8-4 0,5-2-1,1-3-3,17 0-7,-15-8-6,15 8-20,11-14-3,2 5 2</inkml:trace>
  <inkml:trace contextRef="#ctx0" brushRef="#br1" timeOffset="68211">8222 6771 8,'73'-90'15,"-25"30"0,8-9-2,9-9-2,6-4-2,5-6-1,6 1-2,-3-2 1,1 6-3,-7 2-1,-4 8-1,-12 10 1,-5 9-2,-13 9-1,-7 11-1,-10 10 1,-7 6 0,-5 9-4,-10 9 1,0 0-2,0 0-7,-3 12-7,-3 0-14</inkml:trace>
  <inkml:trace contextRef="#ctx0" brushRef="#br1" timeOffset="69604">9555 5157 9,'-10'3'10,"-7"-3"2,7 0-4,0 0 0,-2-8 1,-2-2-3,0-3-2,2-6 1,-6-3-2,5-6 0,-5-6 1,3-4-1,-2-5 0,3-2 2,-2-5-3,4 3 2,1-3-2,3 3 2,2 2-2,6 4 1,3 3-2,5 3 0,0 6 0,7 4-1,-1 7 1,5 6 0,1 5-1,3 7 1,0 7-1,1 5 1,1 8-1,-3 6 1,1 6-1,-2 4 1,-2 2-1,-3 1 0,-3 0 1,0-2-1,-6 1 0,-1-7 0,-3-6 2,-3-3-2,0-4-2,0-6 2,0-2 0,0-10 0,0 0-1,0 0 1,0 0 0,13-16 0,-3 0 0,1-3 1,5-4-1,5-2 2,2-3-2,4-2 1,2-3 1,6 2-1,3 0 1,3 3-1,1 3 0,-1 4 0,4 4 0,-3 4-1,-1 6 0,-3 4 1,-4 3-1,-5 4 0,-3 2 0,-5 2 1,-8 2-1,-2 3 1,-8 3-1,-3 4 1,-7 4-1,-7 4 0,-6 5 1,-9 3-2,-5 5 1,-10 5 0,-3 0 0,-4 1-1,-6 2 1,2-4 1,-4-1-1,6-4 1,-1-7 0,5-4 0,1-5 1,7-6-1,6-7 1,5-1 2,5-7-3,7-3 1,5 0-1,3 0-1,10 0 0,0 0 0,0 0 0,-3-12 0,3 12-1,0 0 0,12-8-1,-12 8-3,9 0-1,-9 0-6,10-2-13,-10 2-11,9 5-3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07:41:28.20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17922 2360 8,'-56'2'12,"24"13"1,-2 3-5,-2 14-1,-5 0 1,2 13-2,-3 3 1,3 16 0,-1-5 1,4 14-1,0 4-1,7 8 0,3 5 0,7 6-2,6 1-1,5 4 2,8-1-2,10 2 1,9-5-2,10 1 0,11-5 0,10-2 0,8-7-1,10-5-1,8-6 1,9-6-1,6-13 1,9-6-1,1-15 0,5-8 0,6-13 0,-2-12 0,0-11 1,-4-14-1,-5-9 0,-5-14 0,-8-9 0,-4-13 1,-11-5 0,-5-8 0,-9-6 1,-10-4 1,-11-8-1,-7 0 1,-15-8-1,-13-1 0,-10-3 0,-13-2 0,-10-4-1,-11 5 0,-10 2 0,-9 1-1,-13 7 1,-9 10-1,-16 8 0,-11 13 0,-15 14 0,-12 11-2,-10 19 0,-9 14-4,-1 25-4,-4 16-13,9 28-16,10 21-3,11 24 1</inkml:trace>
  <inkml:trace contextRef="#ctx0" brushRef="#br0" timeOffset="3284.3283">18195 3332 12,'-47'16'23,"16"-7"-5,-6-2-2,-1 3-4,-5-4-1,1 3-4,-3-4 0,3 2-1,2-7-2,2 5 1,3-5-1,7 3 0,4-3-2,6 0-1,5 0-1,4 0-2,9 0-6,0 0-8,11-5-19,5 9-1,-1-4 1</inkml:trace>
  <inkml:trace contextRef="#ctx0" brushRef="#br0" timeOffset="5305.5302">18034 3759 13,'0'0'22,"0"0"-4,0 0-3,0 0-4,-12-5 0,12 5-5,0 0-1,0 0 0,6 9-1,-6-9-1,13 17-1,-2-5 1,2 3 0,5 5 1,3-1-1,5 1 0,2 0-1,5 0 0,6-5-1,1 2 1,2-7-1,3-3 0,1-7 1,-1 0-1,0-9 3,2-4-1,-7-8-1,0-3 1,-4-6 0,-4 1-1,-7-3 1,-3 2 0,-7 0 0,-4 3-1,-6 4 0,-5 6-1,0 2 0,0 3 0,-3 3 0,3 9 0,-5-10-1,5 10 0,0 0 0,0 0 0,0 0 0,0 0 0,0 0 0,0 0 0,0 0-1,0 0-1,0 0-2,0 0-4,0 0-21,0 0-11,0 0-2,0 0-1</inkml:trace>
  <inkml:trace contextRef="#ctx0" brushRef="#br0" timeOffset="6307.6306">17948 2943 4,'-17'-4'26,"17"4"-7,-7-15-3,7 15-4,0-12-1,0 12-3,0-12-1,0 12-1,10-11-1,-10 11-2,10-6 2,-10 6 0,13 0-3,-13 0 0,9 5 0,-9-5-1,5 11 0,-5-2 1,-10 0-1,0 3 0,-6-2 0,-1 2 0,-4-1 0,0-2 0,-1-2 1,3-3-2,3-4 0,2 0 0,14 0 0,-13-10-2,13 10-3,8-20-14,6 6-16,13 2-4,2-7 2</inkml:trace>
  <inkml:trace contextRef="#ctx0" brushRef="#br0" timeOffset="7364.7362">18438 2900 8,'0'0'25,"0"-12"-5,0 12-1,0 0-4,0-10-4,0 10 0,0 0-5,0 0-2,9-3 2,-9 3-3,0 0-2,14 8 1,-14-8-1,12 9 0,-12-9 0,10 8 0,-10-8 0,0 0 0,7 9 1,-7-9-1,0 0 0,0 0 0,0 0 0,-10 8 1,10-8 0,0 0-2,-13-3 1,13 3-1,0 0 0,-9-14 0,9 14 1,0-12-1,0 12 1,9-15-1,-9 15 1,14-13-1,-5 8 1,2 1 0,-1 4-1,0-3 1,0 3 0,0 0-1,-10 0 1,13 8-1,-13-8 1,0 0 0,4 13-1,-4-13 1,-11 9 0,11-9 0,-17 7-1,8-7 1,0 0-1,0 0 0,9 0 0,-14-2 0,14 2 0,-10-10 0,10 10-1,-3-10 1,3 10-1,5-13 1,-5 13 0,15-12-1,-3 5 1,0 1 0,2 3 0,-1-2 0,-1 1 0,-4 4 0,-8 0-1,9 0 1,-9 0-1,0 0-2,-10 14-10,-2-9-24,-2-1-1,1-1-2</inkml:trace>
  <inkml:trace contextRef="#ctx0" brushRef="#br0" timeOffset="8711.8704">18204 4381 7,'-13'7'12,"13"-7"3,-13 4-4,3-4 1,-1 4-1,-6-4-4,-2 4 2,-6-1-3,-3 4-1,-6 0-2,-4 7 0,-6 4 0,-2 4-1,-6 7-1,-1 7 2,-3 8-2,0 9 0,0 7-1,0 8 0,4 6 0,2 4 0,7 6-1,7 1 1,6 3 0,8-4-1,9-1-2,9-9-4,7-6-12,10-10-14,-1-20 0</inkml:trace>
  <inkml:trace contextRef="#ctx0" brushRef="#br0" timeOffset="9650.9647">18942 4299 16,'0'0'20,"0"0"-5,0 0-2,19 0-2,-3 2 1,3-2-1,10 10-2,2-1-1,12 8-1,2 1-1,13 9-3,2 2-1,5 6 0,5 2-1,2 4 0,-1 5-1,-3 1 1,-2-1-1,-5 1 0,-7 4 1,-3 0-1,-8 4 0,-4 2 0,-7 2 1,-6 0-1,-9 3 0,-5 0 1,-5-3 0,-4-2-2,-3-5 0,-3-11-1,3-3-6,-7-10-18,2-14-12,5-2-1</inkml:trace>
  <inkml:trace contextRef="#ctx0" brushRef="#br0" timeOffset="12892.289">17515 4694 13,'-33'-32'15,"10"15"-3,-5 2-1,-9-2 0,-3 4-2,-8-5-1,-3 3 0,-12-2 0,2 0-2,-9-5 0,-3 3 1,-8-5-3,-2 2 2,-5-1-2,-6 5-2,-1 1 0,-6 5-1,-3 4 0,0 4 0,-1 4 0,2 0-1,3 10 1,4-3-1,4 3 0,5 2 1,6 2-1,6 3 1,3 2-1,6 8 1,4 2-1,4 9 0,6 8 1,2 7-2,4 8 2,4 7-1,4 5 0,4 6 0,3 2 0,3 3 0,1-2 0,5-2 0,5-6 1,2-5-1,3-11 1,5-7-1,2-10 0,5-9 0,0-11 0,5-11 0,-5-10 0,16-6 0,-5-7-1,2-4-2,3-4-2,-1-4-5,4 1-13,0 2-13,-4-2-2</inkml:trace>
  <inkml:trace contextRef="#ctx0" brushRef="#br0" timeOffset="13524.352">14867 5460 15,'-40'-12'19,"15"6"-5,-1 6-1,-3 0-3,0 3-4,-1 5 0,4 6-3,2 5-2,3 6 0,4 5 1,6 4-2,5 6 1,6 3 0,6-1-1,9 0 1,6-5 0,7-3 0,6-9 1,4-6 0,5-13 0,3-6 3,0-13-1,1-3 0,-4-10 1,0-3 3,-8-5-4,-1 1 1,-8-4-1,-2 5-1,-12-3 3,-2 6-3,-10-1 0,-6 3-1,-10 1 0,-6 7 1,-6 3-2,-8 5 0,-3 9-1,-3 4 0,-1 12 0,3 4-2,7 16-4,4-3-15,10 7-18,13 4 0,6-8-3</inkml:trace>
  <inkml:trace contextRef="#ctx0" brushRef="#br0" timeOffset="14998.4997">19751 4880 14,'-21'-22'20,"21"8"-3,0-3-4,8-4-4,8-3-1,5-4-2,8-1 1,8-3-2,10 1 0,9-1 0,9 1-2,11 2 1,9 2-1,10 2 2,11 6-2,6 3-1,7 6 0,6 5-1,4 10 1,4 4-2,-1 9 1,-1 6 0,-3 7-1,-1 7 1,-3 9-1,-4 4 1,-9 8-2,-5 10 2,-7 7-1,-9 5 0,-9 9 0,-7 4 0,-11 8 0,-11 9-1,-4 3 2,-13 6-1,-7-1-1,-9 7 2,-5 0-2,-10 5 2,-8-3-1,-11 1 1,-8-2 0,-7-3 0,-8-1 1,-6-7 0,-8-7 0,-8-12-1,-1-6 1,-5-15-2,-4-10 0,-3-11-1,-4-9 1,0-7-1,1-9 0,4-5 1,3-5-4,6-3 4,5-3-1,9-2 1,5-3 0,6-1-1,4-1 1,3-2 0,4 0 0,7-1 0,0 0 0,6 0 0,1-1 0,13-3-1,-11 4 1,11-4-2,0 0 0,0 0-3,0 0-7,0 0-11,15 5-15,-15-5-2</inkml:trace>
  <inkml:trace contextRef="#ctx0" brushRef="#br0" timeOffset="16042.6041">21278 7374 3,'-23'8'9,"12"-1"-3,0 0 3,-5 0 0,1 5-2,-3-2 2,0 4 1,-4-1-1,3 1-1,-6-1 0,6 5-2,-5-1-2,3 2 0,-1 4 0,3 0-2,3 1 1,3 4-3,2 2 1,4 4-1,7-1 0,0 4 1,7-2-1,7 1 0,2 0 0,7-4 2,1-5-2,7-6 2,2-8-1,5-6 1,2-10 0,3-6 1,2-11 0,3-4-3,0-6 2,2-3-1,-1-7 1,-2 2 0,-4-2 1,-3 0-1,-8-2 1,-5 4 2,-9-2-2,-7 5 0,-11 2-1,-7 1 0,-8 4-2,-7 6 2,-7 5-3,-8 6 0,-4 7-2,-8 4-3,0 10-8,-6-3-15,4 4-11,4 6-2</inkml:trace>
  <inkml:trace contextRef="#ctx0" brushRef="#br0" timeOffset="21785.1781">17961 10285 7,'-18'25'12,"13"-7"2,-2 9-5,5 7 2,-1 13-1,3 12-2,0 14-2,0 17 0,10 20-2,0 21 0,2 17-1,4 17-2,1 12 1,2 9-2,-2 4 1,1-5-1,-4-6 0,-3-15 1,0-14 0,-5-14 0,-1-13 2,-2-17-2,-1-9 1,-2-16 2,0-9-2,0-14 0,0-10 1,0-9-2,0-10 2,0-8-1,0-8-1,0-13 1,0 12-1,0-12-1,0 0 0,0 0 0,6-12 0,-6 12 0,3-15 0,-3 15 0,0-14 1,0 14-1,0-12 1,0 12 0,-17-14 1,5 6-1,-7 1 0,-2-3 0,-7 0 0,-7 1-1,-5 1 1,-5 3-1,-7-1 0,-2 6 0,-2 0 0,-6 6 1,0 4-1,0 2 1,3 5-1,5 5 1,5 3-1,6 3 0,7 1 0,12 3 0,9-1 0,12 2 0,10 0 0,12-3-1,10-2 1,12-4 0,9-2 0,9-7 0,8-6-1,6-9 1,2-9 0,4-6 1,-1-7-1,-3-7 1,-1-5 0,-9-7 0,-8-1 3,-9-3-3,-7 4 1,-8-1 0,-8 7-1,-6 3 0,-9 7 0,-3 5 0,-7 7 0,-3 4-1,3 9 1,-20-4-1,7 7-1,-3 2-1,1 0-4,6 4-8,-5-2-17,14-7-8,-10 8-2</inkml:trace>
  <inkml:trace contextRef="#ctx0" brushRef="#br0" timeOffset="27102.7098">19414 10244 14,'0'-10'21,"0"10"-5,0 0-2,0 0-3,0 0-2,-4 17-2,4 0-3,0 9-1,6 11-1,0 11 1,2 17-2,3 13 0,2 19 0,3 14 1,1 18-1,0 9-1,1 12 0,-2 7 1,1 4-1,-3 1 0,2-4 1,-2-6-1,-1-10 0,-2-10 0,0-10 1,-7-12-2,-2-11 2,-2-12 0,0-11 0,-6-9 1,2-14 2,-1-4-1,0-15 0,5-5-1,-4-8 0,4-8-1,0-13 0,-4 13 0,4-13-1,0 0 0,0 0-1,11 8 1,-11-8 0,16 8 0,-16-8 1,17 9-1,-17-9 1,15 10 0,-15-10 1,0 0-1,10 9 1,-10-9 0,0 0 2,0 0-2,0 0 0,0 0-1,0 0 0,-10 2 0,10-2 0,0 0-1,-13-9 0,13 9 0,-15-12 0,6 7 1,-4-3-1,0-2 0,-3 0 0,-1-3 0,-4 1 0,-1 0 0,-4 1 0,-2 0 0,-6 2 0,-4 4 0,-4 5 0,-1 5 0,-3 6 0,1 7 0,-2 5-1,2 8 1,4 4-1,0 6 1,5 1 0,4 3 0,5 3-1,6-1 1,5-2 0,7-1 0,9-5 0,12-2 0,4-7 0,9-9-1,7-7 1,6-9 0,8-8 0,7-9 0,4-7 0,4-9 0,5-5 0,4-2 0,-1-5 0,-1 1 1,-5-2-1,-6 0 0,-9 2 0,-6 3 1,-9 5 0,-8 3-1,-8 7 1,-7 4 0,-5 7 0,-5 10-1,0 0 1,-11 0-1,0 8 0,0 1-2,1 1-2,-4-5-9,14-5-20,-13 12-5,13-12-1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43.2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43 1473 2,'-11'-14'33,"11"14"-6,0 0-3,-15 8-6,15 12-3,-8 5-2,8 13-5,-6 4 0,6 11-3,-3 6-1,3 6-2,0 0 0,4 2-1,-1-7-2,0-6 0,3-4-2,-3-13-3,6-8-14,-1-11-19,-8-18-1,18-7 0</inkml:trace>
  <inkml:trace contextRef="#ctx0" brushRef="#br0" timeOffset="293">156 1566 12,'0'-12'33,"0"12"2,0 0-19,-6 19-5,10 0-2,1 8-3,1 4 0,3 8-2,-2 4-1,4 3-1,-4-4 0,2 1-1,-5-8 0,3-6 0,-7-5-1,4-7 1,-4-17-1,0 11 2,0-11 0,5-13-1,-5-3 0,0-5 0,0-7 0,0-4-1,0-4 1,-4-6-1,1 0 1,3 0 0,-4 2 0,4 5 1,3 3-1,0 7 1,2 5-1,3 10 0,-8 10 0,18 3 0,-7 10 1,4 9-2,1 7 1,4 6 0,2 3 0,1 4-1,4-3 1,-3-3-1,-1-3 0,-2-6 1,-4-9 0,-2-8 0,-3-10 0,-3 0 0,-3-15 1,-3-5-1,-3-7 1,0-7 0,-3-7-2,-4-5 1,-1-1-1,-2-1 1,-3 4-1,2 3 0,-2 6-1,3 9-1,2 11-2,-1 3-3,9 12-8,0 0-26,0 15 0,5-5-2</inkml:trace>
  <inkml:trace contextRef="#ctx0" brushRef="#br0" timeOffset="963">637 1399 2,'-12'6'38,"12"-6"-1,0-9-9,4-6-8,13 5-6,-1-10-2,9 3-5,-1-6-2,9 2-1,-1 1-2,1 2-2,-1 5-2,-5 0-4,-1 10-3,-8-2-5,0 11-5,-18-6-3,7 14-4,-7-14-2,-10 21 3,-4-9 7</inkml:trace>
  <inkml:trace contextRef="#ctx0" brushRef="#br0" timeOffset="1158">856 1328 10,'-28'31'23,"17"-16"0,7 5 1,-5-2-4,9 10-2,0-3-3,7 9-5,-7-1-1,10 6-4,-3-2-1,3 0-2,-1-2-1,0-4-1,-2-3-1,-1-6-2,1-5-3,-7-17-5,10 16-17,-10-16-10,0 0-2,14-20 3</inkml:trace>
  <inkml:trace contextRef="#ctx0" brushRef="#br0" timeOffset="1451">1213 1210 2,'6'-11'38,"-6"11"1,0 0-2,0 11-21,-9 2-6,9 10-1,-9 2-4,9 10-1,-5 2-1,5 4-1,0-1 0,8 1 0,1-4-1,5-5 0,3-6 0,4-6 0,3-8-1,4-7 0,3-8 0,3-6-1,4-4-1,-3-9-3,5 1-3,-9-9-14,0 1-18,-3 0-1,-9 0-1</inkml:trace>
  <inkml:trace contextRef="#ctx0" brushRef="#br0" timeOffset="1775">1234 1238 24,'-31'0'39,"31"-9"-2,4-2-19,9-12-4,15 3-7,1-5 1,6 3-6,4 1-3,-1 1-7,2 9-3,-11 3-18,-4 5-8,-5 8-2</inkml:trace>
  <inkml:trace contextRef="#ctx0" brushRef="#br0" timeOffset="1970">1204 1391 4,'-29'38'36,"29"-38"0,13 7-14,6-19-8,11-5-7,5-6-5,4-8-12,9-2-14,5-2-6,-1-3-5</inkml:trace>
  <inkml:trace contextRef="#ctx0" brushRef="#br0" timeOffset="2117">1728 1052 14,'0'-10'27,"0"10"-2,-13 4-1,8 5-7,-5-1-2,10 10-2,-8-1-5,8 8 1,0 2-3,6 6-2,-1 2-1,1 3 0,1-1-2,-1 0 1,-1-4-1,-1-5 0,-4-4 0,0-6 0,0-7 0,0-11 0,0 0 0,-12-4 1,8-10-1,4-6 0,-3-7-1,3-6 0,0-7 1,6-6-2,1-4 1,4-2 1,3 0-2,2 1 1,4 8 0,0 4 0,3 10 0,1 6 0,-3 10 0,0 10-1,-6 6 1,-2 6 0,-4 7 0,-5 4 0,-4 4 0,-7 4 0,-6 0 0,-5 2-1,-4 0 1,-6 2 0,-2-4 0,-3-3 0,1-1-2,2-3 2,4-4 0,5-2 0,9-4 0,8-2 0,4-9 2,18 11-2,4-8 1,10 2-1,7-1 1,4 1 0,2-1-1,1 3 0,-1-1-1,-7 0-1,-1 3-3,-12-9-5,3 10-12,-12-7-18,-3-3-1,-4 0-3</inkml:trace>
  <inkml:trace contextRef="#ctx0" brushRef="#br0" timeOffset="2775">2180 981 10,'4'-15'37,"1"-2"0,-5 17-17,0 0-6,0 0-1,0 15-5,0-1 0,0 7-5,0 3 0,4 5-1,-4 1 0,7 1-1,-4-3 0,2-2-1,-5-3 1,3-5 0,-3-3-1,0-5 1,0-10-1,0 0 1,0 0-1,-12-8 1,9-4 0,0-5-1,0-5 1,0-2 0,3-5-1,-4-5 1,4-2-1,0-2 1,0-1 0,4 2 0,4 1 0,1 3 0,4 1 1,1 7 0,1 2 1,3 6-1,-2 4-1,-1 6 0,0 7 0,-2 6 0,-1 9 0,0 5 0,-2 6-1,0 8 1,2 3-1,-1 4 0,0 0 0,2 2-1,-2 0-1,-1-2-1,2-1-3,-6-10-2,4 3-3,-10-13-15,5-3-16,-5-6-1,0-11 2</inkml:trace>
  <inkml:trace contextRef="#ctx0" brushRef="#br0" timeOffset="3309">2308 1130 36,'-23'-15'37,"18"2"-7,5 13-9,5-24-7,7 9-2,1-6-6,6-1-3,5 1-8,-2-4-19,3 3-14,3 1-3,0-1 0</inkml:trace>
  <inkml:trace contextRef="#ctx0" brushRef="#br0" timeOffset="3534">2752 579 19,'-16'-4'41,"5"7"-4,-3 9-15,-3-5-6,5 12-4,-6 0-5,6 10-1,-3 0-1,7 8-1,0 1-1,4 5 0,4 2-1,4 2 2,4-5-2,5-2-1,6-5 1,5-7-1,5-7 0,7-9-1,3-9-1,0-10-4,8-1-12,-2-13-21,-3-6-5,-2-4-1</inkml:trace>
  <inkml:trace contextRef="#ctx0" brushRef="#br0" timeOffset="4151">2939 641 12,'-25'16'35,"25"-16"-5,-12 0-7,9-7-4,12-2-2,-1-9-4,13-1-4,3-6-2,8 0-2,1-2-1,4 2-2,0 1-2,-1 3-2,-2 7-3,-10 1-2,0 9-3,-15-2-3,4 8-2,-13-2-2,0 0 2,-15 11-1,5-2 6,-5-2 1,0 1 5,1 0 4,-1 0 7,6 1 2,-3-3 2,7 8 2,-3-1 1,8 11 1,-3-1-1,9 14-1,-6-1-5,9 11-1,-3 0-2,5 3-2,1-2-1,0-3-1,1-5-1,-1-8-1,1-7-2,-1-13-4,3 0-7,-15-12-25,16-10-1,-7-8-1</inkml:trace>
  <inkml:trace contextRef="#ctx0" brushRef="#br0" timeOffset="4827">3399 325 4,'0'0'9,"0"0"-3,0 0-2,0 0 0,-3 9-1,3-9 1,0 0-2,0 0 1,0 0-1,0 0 1,0 0 2,0 0 0,0 0 2,0 0-3,0 0 3,0 0 0,0 0 1,0 0 0,0 0 0,0 0 0,0 0-1,0 9 3,3 1-4,-3-10 0,3 24 1,-3-5-2,8 9-1,-2 2 0,4 9-1,-3 3 0,8 7-1,0 2-1,-1-2 0,0-1-1,0-4 1,0-5-3,-4-9-1,0-4-3,-10-13-9,0-13-25,11 5 0,-11-5-2</inkml:trace>
  <inkml:trace contextRef="#ctx0" brushRef="#br0" timeOffset="5278">3708 233 24,'0'0'39,"0"0"-3,-17 20-14,3-1-9,5 12-6,-6 5 1,5 10-4,-4 3 0,7 6-1,0-1-1,7 0-1,6-6 0,3-4 0,5-10 0,7-10-1,5-14 0,3-10 1,5-13-1,1-10 0,3-11 0,-2-7 1,-2-6-1,-6-1 0,-7-1 1,-10-1-1,-11 2 1,-15 8-1,-10 7 0,-9 10 1,-7 12-2,-6 11 0,3 9-1,-1 7-3,13 12-5,4-1-24,11 0-4,13-2-3,11-9 2</inkml:trace>
  <inkml:trace contextRef="#ctx0" brushRef="#br0" timeOffset="5753">4238 151 31,'-11'0'39,"11"0"-2,-10 0-16,10 11-9,0-1-1,0 10-4,-3 5-4,3 8 0,0 3 0,-3 4-2,3 2 0,0 0-1,3-2 1,-3-2-1,5-7 0,-5-4 0,4-6 0,-4-5 0,0-5 0,0-11 0,0 0 1,0 0-1,-6-12 1,3-3-1,-4-5 1,-1-5 0,-1-4-1,-2-6 1,-2-2-1,-1-3 1,2 2 0,2 0 0,1 2 1,3 3-1,2 5 0,4 7 0,6 3 0,2 7 0,2 5 0,4 6-1,1 7 1,3 4-1,4 7 0,0 2 0,3 8 1,0 0-1,3 1 0,2 2 0,1-2 0,-2-4 0,1-1 0,-3-4-1,-1-8 1,-3-3 0,-3-4 0,-4-5 1,-3-9-1,-2-1 1,-4-6 0,-2-4 0,-5-7 0,0-4 0,0-7 1,-8-3-1,-1-6 0,-2 2 0,-1 1 0,0 7 0,0 5 0,3 8-1,-1 7 1,3 6-1,7 11-1,-9 0-1,9 0-1,-5 10-6,10-1-27,-5 1-8,0 0 0,3 0-3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07:49:17.235"/>
    </inkml:context>
    <inkml:brush xml:id="br0">
      <inkml:brushProperty name="width" value="0.15875" units="cm"/>
      <inkml:brushProperty name="height" value="0.15875" units="cm"/>
      <inkml:brushProperty name="color" value="#FFFF00"/>
    </inkml:brush>
  </inkml:definitions>
  <inkml:trace contextRef="#ctx0" brushRef="#br0">10569 7339 12,'-10'14'18,"10"-14"-5,0 0 1,0 0-2,0 0-1,5-13-1,9-3-3,1-8 1,11-1-1,5-12-1,10-2 1,6-8-1,10-5-3,6-5 1,11 1-2,7-3 1,8-2 2,2 1-4,6 6 0,5 3-1,1 7 1,0 7-1,-1 8 1,-2 6-2,-4 8 1,-10 7 0,-7 6 1,-12 2-1,-9 7 1,-13 0-1,-11 0 0,-12-1 1,-7 1-1,-6-3 1,-9-4-1,0 0-1,0 0-1,0 0-1,-11 0-6,11 0-3,0 0-18,-12-19-7,12 19-4</inkml:trace>
  <inkml:trace contextRef="#ctx0" brushRef="#br0" timeOffset="789">11937 6246 22,'-12'4'22,"12"-4"-1,-11 0-2,11 0-6,0 0-1,0 0-4,0 0 0,-7 11-2,7-11-1,5 12-1,-5-12-1,22 16 2,-4-6-2,7 5 0,8 0-1,5 4 0,2-2-1,4 2 1,0-1-1,-1-1 0,0-1 0,-5-2 0,-3-3 0,-4 0 0,-5-2 0,-4-1 0,-5-1-1,-3 0 1,-14-7-1,11 10 1,-11-10 0,0 11-1,0-11 0,-16 13 1,3-5-1,-4 2 0,-3 2 0,-1 4 0,-4 2 1,-2 4-1,-3 4 1,-2 1-2,0 3 2,-1 2-1,-1 0 1,4-2-1,1 0 0,3-5 1,5-4-1,2-1 0,5-6-1,4-3 1,10-11-1,-12 13 0,12-13-1,0 0-1,0 0-4,0 0-12,0 0-20,10-9-1,-10 9-2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3.796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1267 3903 2,'-5'28'8,"5"-12"-1,0 4 0,-3 4 2,3 4-3,0 5 0,-3 4 1,3 5-1,-3 4 1,3 5-1,-5 7-2,2 5 1,0 6-1,0 5-1,0 9 1,0 4-1,-2 8 0,-3 3-1,0 9 0,0 7 1,-2 7-1,-5 5 2,0 10-2,0 8-1,8-69 2,-3 17-1,3-5 2,-3 16-2,5 4 1,-2 16-1,0-5-1,0 17 1,2 5-2,-2 16 0,2-4 1,0 16 2,5 4-1,-5 15 0,5-5 1,-5 15 2,5 0-2,0-5 0,0 1-1,0-8 0,3-4 0,-3-6-1,14 49-2,-5 72 0,0-56-1,1-43 0,-2-57-3,5-37-4,-1-49 0,3-19-6,-2-42-5,5-18-14,3-10-2</inkml:trace>
  <inkml:trace contextRef="#ctx0" brushRef="#br0" timeOffset="17601">1261 10046 10,'-24'11'31,"12"4"0,-4 3-16,1 1-6,15-19-1,-21 44-2,21-44-6,-34 60 2,12-14 2,-2 11 1,-3 2 2,-6 6-4,0 9 0,-3 8 0,-4-1 3,-3 5-1,1 6-4,-3 6 1,-2-4-2,-2 6 2,-1 2-2,4-6 0,0-2 0,0-8 0,3-6-1,5-7 1,2-11-1,3-8-1,4-7-6,4-6-1,25-41-13,-37 51-12,37-51-1,0 0 0</inkml:trace>
  <inkml:trace contextRef="#ctx0" brushRef="#br0" timeOffset="23452">279 11160 3,'0'0'11,"0"0"-1,0 0 1,0 0-5,0 0 1,0 0-2,-12 52 0,12-52-1,4 50 0,-4-50-1,5 74-1,-5-29-1,0 7 0,0 5-1,0 7 0,-5 1 0,2 5 0,-1-1 0,1-1-1,-1-3 1,-1-4-1,2-6 0,-2-3 1,5-6 0,0-46 1,0 67 0,0-67 1,0 0 1,0 0 1,42 20 1,-42-20 0,42-47-1,-42 47 0,59-71 0,-59 71-2,70-81-2,-70 81 1,77-83-1,-37 39 0,3 2 0,-5 0-1,4 2 1,-42 40 0,75-70 1,-75 70-1,66-52 1,-66 52 1,55-35-1,-55 35 0,42-17-1,-42 17-5,0 0-10,46 3-14,-46-3-3,0 0 2</inkml:trace>
  <inkml:trace contextRef="#ctx0" brushRef="#br0" timeOffset="26439">1197 3728 7,'-21'-62'11,"21"62"5,-18-50-6,4 9 2,-7-5-3,1-9-2,-3-7 0,-10-21-2,-5-6-2,0-10-2,-7-8-1,-5-19-1,-7-9-1,-4-10 0,-4-8-2,-4-19 1,-9-9 0,2-5 1,0-2 0,-1 1-1,5 5 1,2 1 2,5 13 0,4 8 0,25 12 1,36 11 0,0 15 2,0 12-2,0 13 1,0 14-2,0 17-2,0 15-2,0 51-1,0-56-5,0 56-6,0 0-10</inkml:trace>
  <inkml:trace contextRef="#ctx0" brushRef="#br0" timeOffset="27349">189 1122 8,'0'0'9,"0"0"1,0 0-2,0 0-2,0 0-3,0 0 1,9 45-3,-9-45 2,7 69-1,-2-28 1,0 5 0,1 2-1,-1 4 1,1 0 1,0 1-1,0-2 0,1-1-1,-2-3 2,0-4 0,-5-43-2,7 70 1,-7-70-1,0 0 0,0 44-1,0-44 1,0 0-1,0 0 0,-23-57-1,23 57 1,-13-70-1,6 28-1,1-4 2,1-1-1,0-4 0,1-3 1,-2 3-1,6-2 3,-3 2-3,3 5 2,0 1-1,0 45 1,9-78 0,-9 78 0,9-59 1,-9 59 0,15-43 3,-15 43 0,0 0-2,0 0 0,59-44 0,-59 44 1,43-8-3,-43 8 0,50 0-1,-50 0 1,55 0-1,-55 0-1,58 0-1,-58 0 1,59 6 0,-59-6-1,53 4-3,-53-4-10,40 0-21,-40 0-1,0 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8.803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100-6 34,'-74'22'39,"53"-10"1,10-5-1,11-7-24,16 14-13,12-4-2,13 4 1,15 6-1,9 6 2,13 6-1,8 6 1,1 7 0,-2 10-1,-7 10 1,-10 11-1,-18 12 0,-16 9-1,-26 12 0,-21 6-2,-20 10-6,-28-5-16,-17 0-18,-20-8 1,-22-18-1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11.075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54 149 14,'-40'70'29,"40"-70"-18,-17 42 0,17-42 0,0 0 0,0 0 0,59-28-2,-59 28 0,82-63-4,-27 26 2,10-1-5,8 5 0,8 3-1,7 11-1,8 10-2,5 9-8,26 31-13,85 66-11,-14 47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12.338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0 194 3,'0'0'37,"0"0"0,0 0 0,0 0-24,33-47-3,-33 47 1,62-37-2,-16 14-2,8 1-1,6-1-1,8 3-2,1 6 1,11 7-2,-1 7-1,3 7-1,-6 9 0,23 33-5,23 53-14,-40 37-21,-50 44-1,-58 21-2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19.449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29 13,'-13'-8'15,"13"8"-1,-12-13-2,12 13-1,0 0-1,0 0-1,-10-11 0,10 11-4,0 0 1,0 0-1,4 13-1,2 4-1,3 5-1,7 11 2,3 8-1,8 16 1,7 8-2,9 19 1,7 7-1,9 14 1,-27-49-2,4 9 4,7 3-2,3 9-2,0-2 1,3 9-1,5 1 1,2 8-1,-3-4 1,3 5-2,2-3 1,-2 3 0,-3-8 0,-1-1-1,-1-8-3,-5 0-1,-1-11-4,-10-10-4,-2-10-11,-33-46-10,39 56-5,-39-56-1</inkml:trace>
  <inkml:trace contextRef="#ctx0" brushRef="#br0" timeOffset="422">840 1628 24,'-41'-30'37,"-36"-17"-13,77 47-5,-64-28-5,64 28-3,-49-13-4,49 13-2,0 0 1,0 0-4,-42 25 0,42-25-1,0 0 0,22 49 0,-22-49 1,48 46-1,-48-46 0,73 56 0,-30-28 0,4 2-1,5 1 0,0-3 1,2-1 0,0-3 0,2-7 1,-6-6-1,-1-11 1,-6-4 0,-43 4 0,73-40-2,-73 40 0,53-79-7,-35 27-27,15-48-5,-19-41-1,-7-11-3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4.525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-12 112 19,'-3'22'26,"18"-19"-14,11 7-5,5-14 1,12 13 1,9-9-3,14 14 0,3-8-1,15 1-2,4 3 0,16 3-1,8 3 2,17 2-1,8 2-1,12-1 0,13 5 0,10-4 3,14 4-1,10-6-1,10 6 0,11-10 0,13 3 0,9-13 2,11-1-1,4-11 0,11-3 0,2-14-1,8-4 0,-5-7-1,2-2 0,-6-2 1,-5 2-2,-11-1 0,-10 5 0,-17 6 0,-17 3-1,-20 7 1,-16 5-1,-27 4 0,-21 3 0,-19 6-3,-22-6-3,-14 9-8,-20-3-26,-15-15 1,-14-4-1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5.631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0 359 8,'17'-26'8,"-2"12"2,6 2 0,4-2-2,5 2 1,8-2 0,5 2-1,10 1-1,5 1 1,14-2-1,5 4-1,14-5 1,14 0 0,12-5 0,14 2 2,15-7-4,16 3 1,10-7 0,12 4 0,10 0-2,6 7 0,6 1-1,8 6 0,1 4 0,7 5 0,1 0 1,6 8-1,2-5 1,6 2-1,-3-1-1,1 2-1,-7-1 0,-7 2 0,-6 2 0,-8 4-1,-15 1 0,-11 6 0,-13 1 0,-10 2 0,-10 2 0,-10-2-1,-14 2 1,-9-3-1,-13-3 1,-8-2-1,-10-4 1,-10-3-2,-9 0-1,-12-7-5,-1 6-10,-12-9-21,-8 0 0,-7 0-2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6.262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24 20,'18'-9'31,"-7"-4"-19,-1 13-2,-10 0 3,21 6-1,-13 4 0,3 11-3,-1 5 3,2 16-5,-4 10 0,5 13 0,-6 13-3,1 18-1,-3 13 0,0 16 0,-5 14 0,7 13-1,-7 17 0,3 16-1,-3 16 1,0 14-1,0 14 0,0 11 0,0 9 1,-3 13-1,-1 1 0,-1 4 0,-2-5 0,0-4 1,-2-9-1,1-9 0,-2-15 0,-1-18-1,1-19 0,0-17 0,-2-23 0,3-18 0,-2-22 0,2-20-1,2-19 0,0-15 1,5-15-2,-4-13-1,6-8-2,0-18 0,0 17-2,0-17-1,0 0-2,0 0-2,0-10 2,0-2-2,0 12-2,10-24-6,-7 1-15,9-4 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07.879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12 269 13,'-18'3'21,"6"-3"-4,12 0-3,0 0-4,-11 4 0,11-4-3,0 0-2,12 5-1,-1-5 1,8 4 0,5-4 0,11 4 1,7-4 1,12 3-3,8-3 1,14 0-2,9-4 3,17 4-3,11-7 0,11 1-1,15-1 1,17-1-1,16-1 0,14-3-1,16 1 1,13-1-1,15 0 1,16 2-1,17-1 0,12 1 0,17 0 0,18 0 0,16 2 0,11 1 0,14-1-1,9 3 1,11-2 0,9 3-1,14-3 1,7 0 1,6-1-1,12-1 0,7-4 0,8 0 0,3-2-1,0 1 0,-14 1 0,-9 4 0,-16 3 0,-16 6-1,-28 0 2,-19 11 0,-30 4-1,-24 4 1,-24 2 1,-17 3-1,-26-2 0,-17 1 1,-20-2-2,-18-3 1,-17 0-1,-17-4 0,-14-2 0,-12-2 0,-10-4 0,-4-3 1,-6-3-1,-1-6 0,-5 0 0,-1-3 1,-5-1-1,-5-2 0,-7 1 0,-6 0-1,-11 0 1,-8 1 0,-6 0 0,-6 1-1,-2 1 1,-4 1 0,0 0-1,-2 1 1,5 1 0,-2 0 0,2 2 0,-3-1-1,1 4 0,-4-4-2,3 4-2,-12 0-7,10-4-16,-10 4-14,4-14 0,-4 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38.12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44 4,'16'-18'23,"0"11"-2,2-2 0,9 5-4,4-3-5,9 7 0,3 0-3,13 8 1,6 5-5,13 4 0,5 4-2,10 6 2,4 5-3,6 4 0,4 5 1,0 5-2,-3-1 0,-7 4 0,-4-2 0,-7 0-1,-11 1 1,-8-4 0,-10-6-1,-10-4 0,-8-3 0,-5-5 0,-7-5-1,-5-4 0,-4-4-2,-4-7-2,-1 3-5,-10-9-2,12 4-16,-12-4-9,0 0-3</inkml:trace>
  <inkml:trace contextRef="#ctx0" brushRef="#br0" timeOffset="586">1539 694 7,'0'0'21,"-4"9"-1,4-9-2,12 16-4,-5-5-1,9 4-3,0-1 0,9 7-2,1-4-1,6 5-2,0-4-2,4 2 0,0-5-2,2 0 1,-6-4-1,-2-3 3,-5-5-2,-5-3 0,-6-5 1,-4-4-1,-6-9 1,-4-2 0,0-12 0,-7-5-1,0-10 0,0-3 0,4-4-1,3 1 0,0 1-1,5 6 0,4 7-1,2 3-3,5 16-12,-1 0-23,-2 2-2,-3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10.608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248 9396 8,'-20'-57'28,"7"10"-13,3-12-4,-1-18 1,5-10-1,-4-21-1,5-10-4,-2-15 2,1-10-4,1-16 0,1-8 0,-3-17 0,-1-16-1,-1-16-1,0-21 0,-1-19 0,0-20-1,-2-13-1,1-14 1,1-9-1,0-5 1,0-2-1,3-2 0,-4 0 0,3 1 0,1-2 1,2 0-1,-4-4 2,9 3 0,-4-1 1,4 4-1,6 2 1,2 12 1,2 8-1,-3 155-1,2-9 0,-2 10 0,-1-8 0,-1 16-1,2-5-3,-7 13-3,0-1-3,0 18-12,-4 1-17,-2 17-1,-1 1-3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10:11.759"/>
    </inkml:context>
    <inkml:brush xml:id="br0">
      <inkml:brushProperty name="width" value="0.15875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-5 9594 1,'-10'10'11,"23"-10"-1,0-7 2,9-8-2,10-7 3,14-11 1,10-14 1,18-13-2,10-24 1,19-14-2,16-27-1,22-12 0,16-23-3,25-13-3,16-18 0,22-15 0,24-22-2,18-12 1,18-21-1,18-16-2,14-19 1,11-15 1,13-17-2,14-7-1,11 0 0,12-1 0,5 3 0,7 2 1,8 1-2,5 6 1,6 5 0,2 7 1,-5 1 0,1 5-1,-7-1 0,-2 18 0,-10 10-1,-9 14 1,-20 13 0,-188 134 0,13-7 0,-18 15 0,8-6 1,-18 14 0,3-2 0,-21 19 0,1-3-1,-20 12 1,-2 1-2,-24 14-1,-1-1-2,-23 14-4,-2-1-8,-62 49-18,72-69-9,-72 69 0,18-41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09:03.8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74 4,'0'0'15,"0"0"1,0 0-4,6 12 1,-6-12-3,17 9 0,-5-4 1,8 4-3,0-4-1,7 4 0,-1-3-3,5 5 1,0-6 0,4 2-3,-1-2 0,0 0 0,-1 2-1,-2-3 1,-2 1-2,-1-1 1,-5 0 0,-3 3-1,-4-3 0,-1 0 1,-5 0-1,-1-1 0,-9-3 0,11 0-1,-11 0-3,0 0-2,0 0-5,0-16-1,0 16-2,-8-21-7,8 10-4,-7-3-3</inkml:trace>
  <inkml:trace contextRef="#ctx0" brushRef="#br0" timeOffset="376">407 2 20,'-12'-6'24,"12"6"0,0 0-7,0 0-4,0 0-1,21 10-4,-6-4 2,10 5-4,0-2-1,7 4-1,1 1 1,2 4-2,-2-3-1,-2 3 0,-8 2 0,-8 3-1,-15 3 0,-4 2 1,-14 0-1,-9 2 0,-10 2 0,-3 0 0,-5-3-1,-3-1-1,3-1 0,2-9-4,10 5-5,3-11-14,12-3-15,12 3-1,6-12 1</inkml:trace>
  <inkml:trace contextRef="#ctx0" brushRef="#br0" timeOffset="1639">112 940 1,'16'-9'17,"-4"9"2,4-4-4,8 4-2,4 0-2,10 4-2,5-4-1,10 7-2,7-4 0,11 3-1,6-6-1,7 5-1,6-5 2,8 0 0,2-7-2,5 2 0,-6-3-1,-1 3 0,-8-1 0,-3 6-1,-12-5 1,-9 5-1,-13 0 1,-11 0 0,-9 4-1,-10-4 0,-6 3 0,-7-3 0,-10 0 0,0 0-1,0 0 0,-3-8-1,3 8 0,-12-11-2,12 11-6,-14-13-2,14 13-13,-8-10-7,8 10-6</inkml:trace>
  <inkml:trace contextRef="#ctx0" brushRef="#br0" timeOffset="2059">1537 735 4,'-38'-13'30,"21"13"-6,1-6-3,7 6-4,-1 0-4,10 0-4,-9 0 1,9 0-4,9 7-2,4 0 0,5 0 1,7 4-2,4-1 0,6 6-1,2-3 0,2 3 0,-1 0 0,-4 0-1,-5 0 0,-6 3 1,-7-1-1,-5 1 0,-11 2 0,-5 2 1,-5 1-2,-5 0 2,-3 1-1,-2-1 0,-7 0-1,2 0 1,0-3-1,2-2 1,1-3-2,2-4 0,3 2-3,0-9-4,17-5-14,-4 11-19,4-11 2,21-10-5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08:46.2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6438 663 3,'0'0'6,"0"0"-1,-43-39-1,43 39 2,0 0 1,-51-33-1,51 33-1,-48-30 1,48 30-1,-60-34 2,60 34-4,-104-7 0,21-35 0,-3 5-1,-5-3 0,5 5 0,-8-2 2,6 13-3,-2-2 3,8 6-1,-4 1 1,-3 2-2,-7 1 1,-4 0 0,-1 4 1,-4-2-2,-5 6 2,-2-1 0,-3 5 0,-5 1 0,-2 3 0,-1 0-1,-1 5 0,-3 4-1,-3 1 1,-1 5-2,-3 4 0,-2 2 0,-1 5 1,0 4 0,3 3 0,-1 10 1,1 5-2,1 2 1,4 4-1,2 6 1,4 10-1,-1 8-1,-4 5 1,4-1 0,1 11 0,-1 5 0,3 7 0,-1 7 0,5 3 1,3 3-1,6 7 0,3 7-1,5 3 2,5 10-2,2 3 1,6 7 0,5 4 0,8 5-1,4 5 1,7 6 0,7-1 0,9 2-1,8 3 1,11 2 0,4 3-1,10 2 0,9 5 1,5 0 0,12 7-1,7 2 0,8 1 1,10 4 1,10-1-1,11 0-1,10-4 0,10-2 1,8-3 1,11-7-1,9-6-1,9-10 1,9-5 0,6-9 0,10-8 1,10-9-2,6-11 1,12-10 0,7-8 0,7-10 0,8-11-1,6-11 1,5-10-1,6-11 0,6-9 1,0-11-1,6-12 0,0-10 0,-1-12 1,-3-12-1,3-10 0,1-14 0,-4-11 1,-1-11-1,-108 21 0,15-6 1,-3-5-1,12-9 0,-2-6 0,11-9-1,-5-5-1,8-10 0,-10-8-2,5-11 0,-10-9 1,2-14 0,-13-9-5,1-13 6,-12-7 2,-3-12 1,-65-8 2,-37-5 1,0-4 0,0-5-1,0-5 6,0-4-4,0-2-2,0-2-1,0-1-1,0-3 1,0-1 0,0-2-1,0-2-2,0-3 0,0-3 0,0 0 0,0-3 0,0-1 0,0-2 0,0 0-1,0-4-1,0 4 3,0-2 1,0 1-2,0-2-3,0 5 1,0 6-2,0 11 2,0 10 2,0 14-20,0 14-15,0 16-5,0 15 1,0 14-2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08:48.5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10063-5 22,'-18'3'31,"5"-3"-14,-6 3-10,-7 0 2,-2 6-1,-10 0-3,-7 7 2,-10 0 0,-4 5-2,-14 6 2,-5 4-1,-10 0-1,-10 5-1,-9 0 1,-6 3 0,-9 2-3,-8 2 1,-8-2-1,-7 4-1,-7 1 0,-7 5 0,-7 0-1,-7 4 0,-8 4 1,-7 0-1,-5 5 1,-5 2-1,-9 7 1,-5 5-1,-5 7 0,-6 7 1,-3 6-1,-10 12 0,-5 8-1,-5 6 1,-4 8 0,-7 7 0,-4 8-1,-5 2 0,-1 9 1,-2 4-1,1 10 1,-6 6-1,2 14 1,0 8-1,3 17 2,1 11-1,7 10 1,4 5 0,10 4-1,17-3 0,10-4 1,21-5 0,17-15 0,21-9-1,21-14 0,24-9 1,20-15 0,21-7 0,27-12 0,21-11-2,22-9 2,20-6-1,20-10 2,19-10-2,19-9 0,17-9 2,12-13-2,13-7 2,12-15-1,14-8 1,10-13-2,10-9 3,12-10-2,8-9 0,9-10 1,7-9-1,9-11 1,3-12-1,9-13 0,8-10-1,6-13 1,7-12-1,7-12 1,10-9 0,5-8-1,6-7 0,-1-8 0,2-4 1,0-6-1,-4-6 0,1-11-1,0-7 0,-2-9 1,2-13 0,1-11-1,1-13 0,0-11 1,1-7 0,-3-3-1,-3-3 0,-3 0 0,-7 0 1,-11 6 0,-9 6 0,-11 6-1,-10 5 1,-16 5 0,-13 4 0,-17 1 0,-11 7 1,-16 4-1,-11 4 0,-19 8 1,-14 5-1,-17 9 0,-18 9 0,-16 12-2,-22 6-2,-17 16-9,-28 8-25,-24 15-4,-28 10 1,-27 12-3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10:23:56.960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11208 7243 17,'-15'-36'20,"6"21"-3,-2 3-2,-1 2-4,1 7 0,-5 3-3,-2 3-1,-3 7-1,-1 7-1,-3 2 0,0 8 0,-3 4-2,-1 7 0,-4 3 0,2 9-1,-4 3 0,-1 8-1,-3 8 1,-1 7 0,-1 6 0,1 7-1,-3 8 0,1 6 0,-1 8 0,4 6 1,-2 11 1,3 7-1,-2 10 1,3 6 0,2 10-1,2 2 1,2 3-2,2 4 2,4 0-4,5-3 3,4-2-1,5 0-1,7-3 1,4-1-1,9 0 1,6-5-1,7-8 1,7-5-1,6-13 0,7-8 0,5-13 0,8-9 0,5-16 0,8-10 0,3-11 0,6-11 0,6-10 0,2-11 0,3-12 0,4-12 0,2-13-1,-2-11 1,1-12 0,-1-13-1,0-10 1,0-12 0,-2-8 0,-4-10 0,-1-11 0,-3-9-1,-5-8 1,-1-9 1,-5-10-1,-4-6 0,-3-8-1,-3-2 1,-4-4 0,-4-4 0,-4-3 1,-3-2-1,-7-2 0,-5-3 1,-6-3 0,-5-3-1,-5 1 0,-6 2 0,-8 1 0,-6 5 0,-8 5 0,-5 8-1,-8 5 1,-8 6 1,-9 6-1,-10 5 0,-10 7 0,-10 9 0,-13 9 2,-13 8-2,-13 15 0,-12 12-2,-9 17 1,-9 12-4,1 28-5,-4 20-28,1 22-2,6 27-3,1 25 2</inkml:trace>
  <inkml:trace contextRef="#ctx0" brushRef="#br0" timeOffset="1">11226 11344 4,'0'62'18,"-3"-19"-1,0 8-2,-2 10-1,1 12-3,-1 10 0,2 12-4,-2 11 0,5 12-1,-5 10-3,5 13 0,0 11 0,0 10 2,0 8-2,0 8 0,-3 5 1,3 5-2,-4-1 1,4 1 0,-8-5 3,5 2-3,-4-9-1,3-6 1,-2-3-1,1-8 0,-2-9 0,2-7-1,-2-14-1,1-7 2,2-17-1,-2-10 1,2-19-2,0-9 2,1-14-2,3-9 3,-3-9-3,3-10 1,0-5-2,0-5 2,3-3-1,-3-12-1,3 10 1,-3-10 0,0 0 0,0 0 0,0 0 0,0 0 0,0 0 1,6-8-1,-6 8 1,-5-8-1,5 8 0,-7-9 0,7 9 0,-9-9-1,9 9 1,-9-8-1,9 8 0,-8-6 1,8 6-1,-8-4 0,8 4 1,0 0 0,0 0-1,-7-3 1,7 3 0,0 0 0,0 0 0,0 0-1,0 0 1,0 0 0,0 0 0,0 0 0,0 0 0,0 0 0,-8-3 0,8 3 0,0 0 0,0 0 0,-7-7 0,7 7 0,0 0 0,-11-9 0,11 9 1,-11-8-1,11 8 0,-18-9 0,7 4 0,-2 1-1,-2 0 1,-2 1 0,-2 1 0,-4 2 0,-2-3 0,-4 3 0,0 6 1,-4 1-1,-2 2 0,-4 5 0,2 5 0,0 3 1,37-22-1,-41 25 2,41-25 0,-40 31 0,40-31 2,-41 32-3,41-32 2,-34 35-2,34-35 0,0 0-2,-33 50-1,33-50 0,0 0-1,4 44 2,-4-44 1,0 0 0,53 22 1,-53-22 1,61 0 0,-31-6-1,52-8-2,3-8 0,3-2-3,-13-4 3,-8-1-2,-21 5 2,-15 7-2,-19 9 2,-12 8-2,0 0-3,0 0-22,0 0-11,-10 0-1,-1 0 0</inkml:trace>
  <inkml:trace contextRef="#ctx0" brushRef="#br0" timeOffset="2">11716 11734 13,'0'0'20,"0"0"-8,-3 16 1,3-3-3,0 7-4,0 5 0,0 8-1,5 7 1,1 9-2,3 4 0,3 13 0,1 8-2,2 9 2,2 10-3,2 11-1,1 9 1,1 10-2,0 10 1,1 8 0,-1 6-1,0 4-1,-1 4 2,1 2-1,-3-1 1,1-2-1,-1-1 1,0-2-1,-1 0 1,-2-4 0,-1 0 0,-2-3 1,-2-3 0,-1-3 0,-4-16 2,-1-4 0,-4-13 0,3-6 2,-3-20-1,-4-7 1,0-17-3,0-6 3,0-11-3,-1-9 0,0-12-1,1-4 2,4-13-1,-8 8-1,8-8 0,-9-9-1,9 9 1,-8-16-1,4 5 0,-2-2 0,0 3 0,0-2 0,1 2 0,-1 0 0,0-1 0,0 5 0,-3-1 1,2 1-1,-4 0 0,-1 3 0,-2 3 0,-3-4 0,-3 4 0,-3 0-1,-1 5 1,-2 3 0,-1 1 0,0 5 0,1 3 0,2 2 0,3 4-1,1 2 1,6 2 0,3 2 0,11-29 0,0 0 1,0 42 1,0-42-1,0 0 2,18 40-2,-18-40 1,0 0 0,66 21 0,-23-21-3,6-10-1,4-7 1,1-4-2,-8-7 2,-1 0-2,-10 2 1,-5 7 0,-5 2-1,-5 6-1,-5 2-2,-1 5-25,-7 0-5,-7 4-2</inkml:trace>
  <inkml:trace contextRef="#ctx0" brushRef="#br0" timeOffset="3">11040 5481 9,'-42'-20'18,"19"12"-3,-3 0-1,2 2-2,-3-1-3,0 5 0,-3-2-1,1 4-1,-4 0-1,4 8 0,-2-2-2,3 4 0,0 3 0,4 1 0,-1 7-3,2 1 1,-1 2 0,2 5 0,0-1-1,3 4 1,-2 2 0,1 1 0,1 0 0,3 1 1,-2 2-1,3-1-1,1 2 0,1-1 0,2 2 1,1 0-1,1 1 0,2 2 0,2 2 0,1 0 0,4 1-1,0-1 2,4 1-1,3 0 0,0 1 0,4-2 0,1 0 1,3 1-1,0 0 0,4 2 0,-1-2-1,7 0 1,-1-3-1,3-1 1,1-2-1,2-2 1,3-4-1,1-1 1,3-4-1,0-2 1,1-3 0,2 0-1,-1-3 1,3-4 1,-1-1-2,0-4 0,0-1 0,-1-4 0,1-2 0,-1-5 0,1 0 0,0-7 0,-2-2 1,1-4-1,-2-3 0,-1-5 0,0-3-1,-2-2 1,-2-1 0,-1-4 0,-2-1-2,-1 1 2,-1-4 0,-1 3 0,-2-5 0,-3 0 0,1-2 2,-2-3-2,-1-4-2,-2-2 2,-1-1 0,-1-4-1,-3 0 1,-3-1 0,-3-2 0,-4 1 0,-5 0 0,-6 0 0,-5-2 1,-3 0-1,-4 1 0,-3 2 0,-2 0 0,-3 1 0,-2 4 0,2 3 2,-4 4-2,-1 4 0,-3 3 1,-3 4-1,-7 3 1,-2 1-1,-8 3 0,-6 2 0,-7 4 0,-7 3 0,-5 6-1,-6 9 0,-1 13-3,-2 11-2,5 21-6,-1 13-30,2 15 1,10 14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10:23:56.964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18484 8768 2,'-76'17'12,"30"-5"-2,-6 4 3,-7 2-5,-6 2 1,-4 3-1,-8 2-2,-3 4-1,-7 4-1,-1 3 2,-8 0-3,1 4 1,-5 1-1,3 1 0,-2 1 1,7 1-1,-1-3 1,8 0-1,5-2 0,7-2-1,7-3 0,3-1-1,8-5 2,5 2-2,8-5 1,8 0-1,7-1 1,9-2-1,9 4-1,9-1 1,14 3 0,9 2-1,8 3 1,11 3 0,8 2-1,7 5 0,4 0 0,7 5 1,3 2-1,1 2 1,3 1-1,0-2 0,-1 3 0,-2-4 1,-4-2-1,-5-4 0,-5-4 0,-6-5 0,-6-6 0,-8-2 0,-7-7 0,-5-3 1,-6-4-1,-5-4 0,-5-1 0,-10-8 1,10 6-1,-10-6 0,0 0 1,0 0-1,0 0 0,0 0 1,0 0-1,0 0 0,0 10 0,0-10 0,0 0 0,5 13 0,-5-13-1,13 13 1,-3-4 1,-1-3-1,0 2 0,1-2 0,0-3 1,-10-3-1,15 6 0,-15-6 0,13 0 0,-13 0 0,9 0 0,-9 0 0,9 0 0,-9 0 0,0 0 0,12 3 0,-12-3 0,0 0 0,0 0 0,0 0 0,0 0 1,9 2-1,-9-2 0,0 0 0,0 0 1,0 0-1,-9-2 0,9 2 0,0 0 0,-12-5 0,12 5 0,-10-3 0,10 3 0,-12-4 0,12 4-1,-10 0 1,10 0 1,-13 3-1,13-3 0,-14 14 0,7-2 0,1 2-1,0 3 2,1 5-2,0 2 1,2 3-1,3 2 1,0 8 0,3 1 0,1 2 0,3 2-1,2 1 2,3-1-2,2-3 2,3-3-2,-1-8 2,3-7-2,2-5 2,-1-9-1,0-7 0,0-4 0,1-8 0,-2-4 1,2-6-1,-2-5 0,-1-4 0,-3-4 1,0-3-1,-5-3 0,-2 1 0,-3 0 0,0 3 0,-1 1 0,-1 3 0,2 3 0,-1 5 0,2 4 0,0 2-1,-1 6-2,-3-1-3,-2 14-10,6-12-14,-6 12-7,0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10:23:56.96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18185 7155 3,'0'0'9,"0"0"-2,0 0 4,0 0-1,0 0 1,0 0 0,0 0-1,0 0-1,-10-9 1,10 9-3,-14 0 0,1 0-1,-3 3-2,-7-3 0,-1 4 2,-7-4-2,0 8 0,-5-8-1,2 7 0,-2-7-1,5 6 0,-1-6 2,6 4-2,1-4-1,4 0 1,3 0-1,5-4-1,1 4 1,12 0-1,-12-4 0,12 4 0,0 0-1,0 0-1,0 0-4,-5 9-7,5-9-23,12 11-4,-12-11 0</inkml:trace>
  <inkml:trace contextRef="#ctx0" brushRef="#br0" timeOffset="1">18722 6839 4,'0'0'23,"-4"-11"-5,4 11 1,7-11-4,-7 11-1,12-10-3,-3 6-2,-9 4-3,16-12 3,-16 12-5,16-8-1,-16 8-1,14-4-1,-14 4 1,11 4-2,-11-4 1,0 0 0,9 12-1,-9-12 1,0 10 1,0-10-2,-4 10 2,4-10-1,-11 5-1,11-5 1,-12 0-1,12 0 1,-13 0-1,13 0 0,-11-5 1,11 5-1,0 0 0,-9-12 0,9 12 0,0 0 0,0-9 0,0 9-1,0 0 1,13-6 0,-13 6 0,18 0-1,-8 0 1,0 4 0,0 2 0,0-1 0,-10-5 0,14 17 0,-14-9 0,0 1 0,0 0 0,0-9 0,-21 17 0,8-12 0,-4 1 0,-1-3 0,0-3 0,-1 0 0,1 0-1,3-4 1,4-1 0,2 0 0,9 5 0,-3-14-1,3 14 1,13-17-2,0 9 2,1 1 0,2 2-2,2 0 2,-2 5-1,-1 0 1,-3 0-1,-1 5 0,-11-5-1,10 8-1,-10-8-2,0 12-6,0-3-5,0-9-21,-14 11-1</inkml:trace>
  <inkml:trace contextRef="#ctx0" brushRef="#br0" timeOffset="2">18436 7703 9,'0'0'18,"0"0"-3,0 0 0,-8-10-2,8 10-2,0 0-1,0-12-3,0 12 0,0-14-1,0 4-2,0 1 0,3-1 1,2-3-1,-2 3-2,2-1 1,0-1 0,1 2-1,0 2 0,-6 8-1,12-12 1,-12 12 0,15 0 0,-15 0-2,13 8 1,-13-8-1,14 21 1,-6-9-1,2 3 0,0-2 1,2-1-1,0-1 0,1-4 0,-1 1 0,0-8 1,1 3-1,-2-3 1,-1-2-1,-1-1 0,2-4 1,-2 0-1,0-1 1,0-2-1,-2-3 0,0 1 0,0-1 0,-1 1 1,0 1-1,1 2 0,-7 9 0,10-15 0,-10 15-1,11-4 1,-11 4 0,15 6 0,-15-6 0,14 15 0,-6-5 0,0 0 0,0-1 0,1 1 0,-9-10 0,16 13 0,-16-13 0,17 4 0,-17-4 0,17-7 1,-17 7-1,16-14 0,-8 4 0,-1 0 0,-2 0 0,2 0 0,-7 10 0,8-16 0,-8 16 0,5-10 0,-5 10 0,0 0 0,0 0 0,10 4 0,-10-4 0,10 10-1,-10-10 1,20 13 0,-9-6 0,0-3 0,2 1 0,2-5 0,1 0 0,-3 0 1,0-5-1,2 1 0,-3-3 0,0 0 0,-1 1 0,-1-1 0,-10 7 0,13-7-3,-13 7-2,0 0-8,0 0-18,-9 12-9,5-2-1</inkml:trace>
  <inkml:trace contextRef="#ctx0" brushRef="#br0" timeOffset="3">19720 8918 6,'0'0'10,"0"0"1,0 0 1,0 0 0,14-6-1,-4 0 0,0-6 0,7 0 0,4-10-2,9 1 1,2-12-3,12-3 2,4-10-4,9-2-1,7-8 0,7-2 0,2-7-1,5-3-2,-1-3 1,0 3-1,-4 2 0,-3-1 0,-8 5-1,-4 4 0,-8 7 0,-6 5 0,-5 5 0,-7 4-1,-4 3 2,-3 5-1,-5 2 0,-2 5 1,-3 0-1,-3 4 1,-6 3-1,1 0 0,-4 4 0,-3-1 1,3 4-1,-3-1 0,0 9 0,0-15 0,0 15 0,0-14 0,0 14 0,0-15 0,0 15 1,-4-15-1,1 5 0,0 0 0,0-1 0,-3-3 0,-1 2 1,2-5-1,-5-1 0,1-2 1,-5 0-2,0-4 2,-4 2-2,-2-4 2,-5-3-1,-4 1 0,-4-3-1,-3 0 1,2-3 0,-6-3-1,-1-1 2,1 1-2,-4-4 1,1 1 0,-3 0 1,1-1-1,-6 4 0,1 1 0,-1-2 0,-1 2 0,0 2-1,1-1 2,2 0-2,3-2 1,3 0 0,2 2 0,1 1 0,2-1 0,2 2 0,2 4 0,-3 1 0,1 1 0,0 2 0,2-1 0,2 1 0,-1 1 0,4 2 0,-1-1 0,4 2 0,-1 3 0,3 1 0,0 5 0,3 0 0,-1 4 0,2 1 0,1 2 0,3 0 0,3 1 0,2 1 0,2 1 0,9 2 0,-13-7 0,13 7 0,0 0 0,0 0 0,-10-9 0,10 9 0,0 0 0,0 0 0,0 0 0,-12-2 0,12 2 0,0 0 0,-12 0 0,12 0 0,-12 2 0,12-2 0,-16 4 0,7-4 0,-1 7 0,-2-2 0,0 2 0,-1 0 0,-2 2 0,1 2 0,-1 1 0,0 0 0,3 2 0,0 0 0,1 0 0,1 0 0,4 0 0,0 1 0,3-2 0,3 0-1,0-1 1,0-12 0,3 19 0,-3-19 0,14 10 0,-3-6 0,1-1 0,1-3 0,3 0 0,2 0 0,1 0 0,0 0 0,0-7 0,1 2 0,0-3 0,1-1 0,1-5 0,-1-1 0,-1-1 0,2-4 1,-4 1-1,3-1 0,-5 0 0,-3 2 1,-1 1-1,-6 0 0,-6 2 0,0 2 1,-6 2-1,-3 2 0,-3 0 0,-2 1 0,-1 2 0,0-1 0,1 4 0,2-1 0,-2 4-2,4 0-1,-6 0-4,11 10-14,5-10-20,-19 14 0,9-6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29T10:23:56.969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9590 8369 14,'0'0'22,"-11"5"-4,11-5-1,-5-23-2,5-6-3,6-7-1,1-17-3,9-12 3,5-20-4,11-15-1,7-18 2,11-12-3,9-15-1,13-6-1,7-6 0,6 4-1,3 3-1,1 16 0,-3 11 0,-3 17-1,-11 19 1,-10 20-1,-13 15 0,-11 16 0,-11 14 0,-13 11-2,-14 11-6,0 18-19,-11 2-12,-5 4-2,-7 8 0</inkml:trace>
  <inkml:trace contextRef="#ctx0" brushRef="#br0" timeOffset="1">9478 8148 30,'-15'-26'31,"11"16"-7,4 10-5,0 0-7,0 0 0,-7 13-6,7 11-3,7 10 0,0 8-2,3 7 1,1 2 0,2 2 1,1-4-2,2-3 1,-3-9 0,2-8 0,-3-13 1,2-7-1,0-13 1,2-11-1,3-12 1,5-9-1,4-7 1,7-1-2,0-4 1,2 4-1,-1 3 0,2 12 1,-7 7-1,-4 8-1,-8 10 0,-6 4-1,-2 6-5,-11-6-5,0 0-27,10 8-2,-10-8-3,0-14 2</inkml:trace>
  <inkml:trace contextRef="#ctx0" brushRef="#br0" timeOffset="2">11113 5825 24,'-51'17'27,"31"-17"-3,4-4-4,3-9-5,13-3-3,0-11-2,11-1-3,6-5-1,8-1 0,6-1-2,5 4-1,2 5 0,4 10-1,-4 11-1,0 10 1,-4 11-1,-5 12 0,-8 8 0,-7 8-1,-9 5 1,-5 1 0,-6 2 0,-4-3-1,0-3 1,0-5 0,1-7-1,4-8 1,5-6-1,0-4-2,0-16-2,13 10-5,5-10-26,1 0-5,0-5-3,4 5 2</inkml:trace>
  <inkml:trace contextRef="#ctx0" brushRef="#br0" timeOffset="3">11607 6471 35,'7'10'40,"5"-7"0,0-3-19,-12 0-5,19-6-5,-19 6-3,13-9-3,-13 9 0,0 0-4,0 0-2,0 0-6,6 15-28,-9-6-6,3-9 0,-8 16-4</inkml:trace>
  <inkml:trace contextRef="#ctx0" brushRef="#br0" timeOffset="4">10190 12467 16,'-14'-10'24,"-4"-1"-1,18 11-6,0 0-3,0 0-3,0 0-2,17 4-2,5 9 0,7 4-2,12 11 0,7 4-1,13 13 1,6 9-2,12 9-1,5 13-1,3 11 1,6 9-1,1 11 0,2 9-1,-3 11 1,-3 3 0,-7 4 0,-6 0 0,-4 2-1,-12-6 1,-7-6 0,-13-12 0,-6-13 0,-7-13 0,-7-13-1,-5-17 0,-7-14-2,-1-16-3,-8-26-5,0 0-23,8-16-6,-15-18 0,3-12 1</inkml:trace>
  <inkml:trace contextRef="#ctx0" brushRef="#br0" timeOffset="5">10287 12655 19,'-21'-19'24,"21"19"-2,-15-10-8,15 10-1,0 0-5,0 19-1,8 4-1,2 3-2,8 9 0,1 1 0,6 3 1,-3 0-2,4-2 0,-4-4-1,1-5 0,-5-8 0,-3-5 3,-15-15-2,14 7-1,-14-7 0,-3-20 1,-4-1-1,-2-3 0,-3-8-1,-4-6 0,-3-3 0,0-4-1,-3-3 1,-1 0-1,0 2 1,1 2 0,-1 3 0,5 5 0,1 3 0,4 8 1,4 3-1,4 6 0,5 5 0,0 11 0,15-7 0,3 14 0,7 4 1,6 5-1,6 6 0,6 4 0,7 6 0,5-1-2,8 3-5,0-5-9,4 3-23,8-1-3,-1-2-2,1-2 3</inkml:trace>
  <inkml:trace contextRef="#ctx0" brushRef="#br0" timeOffset="6">11676 15212 3,'-37'18'34,"19"-21"1,1-6-16,12-1-5,2-11-2,11 0 1,2-8-6,12 4 1,1-7-2,10 6-2,1 0 0,9 7-2,2 7 0,6 9-1,-3 7 0,1 10 0,-3 8 0,-3 10 0,-8 7 0,-5 6-1,-10 4 0,-8 4 0,-9 4 1,-9 0-2,-5 1 2,-6-3-2,-2-8 1,0-6 0,-2-6-1,4-12-2,5-4-1,-2-11-3,14-8-7,0 0-9,0 0-13,22-18-5,-4 6 1</inkml:trace>
  <inkml:trace contextRef="#ctx0" brushRef="#br0" timeOffset="7">12040 15692 9,'-9'0'24,"9"0"-4,0 0-2,-14 0-4,14 0-3,0 0-2,0 12-1,0-12-2,7 16 3,-7-5-3,8 4-1,-2 0-1,4 4 2,-3-3-3,6 1 0,-4-2-1,4-2-1,-2-4 0,1 0 0,-2-3 0,-1-2 0,0 0-2,-9-4-1,15 6-1,-15-6-6,13 4-14,-13-4-16,10 3-2,-10-3 1</inkml:trace>
  <inkml:trace contextRef="#ctx0" brushRef="#br0" timeOffset="8">12319 16147 3,'23'29'39,"-15"-20"4,-8-9-4,0 0-24,0 0-3,0 0-6,0 0-3,-4 9-8,4-9-23,0 0-13,-6 10 0,6-10-1</inkml:trace>
  <inkml:trace contextRef="#ctx0" brushRef="#br0" timeOffset="9">6572 11926 26,'10'-15'23,"-10"15"-2,0 0-5,-9-6-4,-1 19-3,-11 6-1,-4 12-2,-11 11-3,-9 17 0,-11 15-2,-9 16 0,-12 16-1,-7 17 1,-7 16-1,-5 14 1,1 10 0,-3 11 1,4 6 0,6 3 0,7-1 0,8-3 1,7-12 2,11-5-2,5-17 0,12-16-1,3-18 0,9-14-1,4-21 1,6-15-1,4-18-1,2-8 1,3-15-1,2-6 1,5-14-1,0 0 0,0 0-1,0 0-2,0 0-3,-6-17-13,6 7-19,0 0-1,0-5-1</inkml:trace>
  <inkml:trace contextRef="#ctx0" brushRef="#br0" timeOffset="10">6154 12180 24,'-15'-5'23,"-1"2"-4,16 3-6,-9-4-4,9 4-1,0 0-3,4-10 1,10 4-2,1-3-1,10-2 0,0-4 2,8 0 0,1-5-1,5-1-1,1-3 1,2 0-2,-4-1 1,0 1 2,-5 3-3,-2 3 0,-6 3 0,-3 5-1,-7 6 1,-5 12-1,-4 6 1,-3 15-1,-3 8 0,-7 13 0,-2 10 0,0 9 1,-3 3-1,0 3 0,0-5-1,2-3 0,1-6-3,3-10-4,6-7-17,5-8-13,-2-9-2,1-3-1</inkml:trace>
  <inkml:trace contextRef="#ctx0" brushRef="#br0" timeOffset="11">4870 15627 13,'-7'-47'21,"7"18"-6,10 0 0,-2-6-4,9 6 0,0-5-2,9 3-1,1 0-4,7 3 1,3 2-2,4 1-1,0 4 0,1 4 0,-1 5-2,-3 4 1,-5 8 1,-6 3-1,-4 10 1,-9 8-1,-6 8 0,-8 8 1,0 1-1,-9 9 1,-3-1 0,-1 2 0,-2-5 0,1-2 0,3-7-1,2-4 3,5-2-3,4-6 0,6-5-1,1-3 1,6-2-1,2-2-1,1-2 0,2-2-2,0 0-4,-1-2-9,0 0-19,5 5-3,-8-4 2</inkml:trace>
  <inkml:trace contextRef="#ctx0" brushRef="#br0" timeOffset="12">5638 16070 28,'4'24'37,"-4"-24"-2,0 0-18,-4 10-3,4-10-6,0 0 1,0 0-3,0 0-2,0 0-2,0 0-3,0 0-4,0 0-17,0 0-16,0 0 0,0 0-3</inkml:trace>
  <inkml:trace contextRef="#ctx0" brushRef="#br0" timeOffset="13">4359 6658 18,'-23'-9'23,"13"6"-3,10 3-9,-11-3-2,11 3-3,0 10-1,9 4-3,1 5 0,7 10-1,6 7 1,10 15-1,6 10 3,10 12-2,9 16 3,11 15-2,8 16-1,4 12 1,9 15 0,2 14 2,3 6-3,2 10 0,0 4-1,-4 5 0,-6-2 1,-4 0 0,-11-12 0,-5-9-1,-13-14 1,-8-13 1,-13-17 0,-5-20-2,-9-18-1,-6-17 1,-4-14-4,-9-16-3,5-8-4,-9-11-14,4-15-10,0 0-2,-15-10 0</inkml:trace>
  <inkml:trace contextRef="#ctx0" brushRef="#br0" timeOffset="14">5580 9537 8,'0'0'28,"-14"7"-12,14-7-4,6 14-3,-1-2-1,8 8 1,1 4-4,8 9 1,5 5 0,5 6 0,0 1-2,4 3 1,-3-2-2,0-3 1,-3-8-3,-2-4 1,-8-11-1,-2-8 1,-3-12 0,-3-16 1,1-9-1,-2-9 1,0-10 1,1-7-2,1-4 1,3-3-1,-1 5 0,1 6-2,1 4 1,-2 7 0,2 6 0,-1 7-1,-3 1 1,-2 8-2,1 2-1,-5 1-3,4 4-10,-11 7-19,9-21-2,-2 6 0</inkml:trace>
  <inkml:trace contextRef="#ctx0" brushRef="#br0" timeOffset="15">3515 5631 10,'-28'15'18,"28"-15"-4,-7-12-2,11-5-1,6-7-3,5-3-1,5-7-2,7 1-2,4-3 1,4 6 0,3 4-3,3 7 1,-5 9-2,1 10 1,-5 5 0,-4 13 1,-4 11-1,-5 8 0,-12 9 1,1 7 0,-8 4 0,-3 1 0,-2-1-1,-1-2 0,2-8 0,4-8-1,0-4 1,3-8-2,4-5 0,4-5-3,3 0-7,2-3-15,-3-7-8,5 3 1</inkml:trace>
  <inkml:trace contextRef="#ctx0" brushRef="#br0" timeOffset="16">4067 6257 24,'10'14'32,"-10"-14"-14,0 0-15,10 8-6,-10-8-17,0 0-7,0 0 0</inkml:trace>
  <inkml:trace contextRef="#ctx0" brushRef="#br0" timeOffset="17">16113 13873 7,'-3'-25'16,"-3"6"-1,-3-3-4,-4-6 1,-6-7-3,-4-4 0,-8-8 0,-4-5-1,-11-12 0,-4-3-1,-12-11-2,-3-3 0,-14-8 1,-7-1-3,-11-4 1,-4 5-1,-8-1-1,-3 3 1,-7 4 0,0 7 0,4 4-1,4 6-1,5 3 1,11 8-1,7 8 0,12 5-1,10 11 0,11 5 1,7 8-1,8 10 1,7 5-1,6 7 1,3 5-1,10 2 1,4 2-2,6 0 0,8 0-2,7-9-3,11 1-11,3-5-21,6-9-1,4-1 0</inkml:trace>
  <inkml:trace contextRef="#ctx0" brushRef="#br0" timeOffset="18">14003 12208 6,'-13'-3'25,"13"3"-4,-11 0-2,11 0-4,-6 14-2,6-3-2,4 9-4,2 1 1,4 9-2,5 0-2,4 7 0,6-5-1,2 1 0,1-3 0,1-2-1,-1-6-2,-1-5 1,-4-3 0,-5-4-1,-4-4 1,-5-2 0,-9-4 0,0 0 0,0 0 0,-14-14 0,0 2 0,-3-1-1,-4-4 1,-2-4-1,-1-2 0,1-2 0,2-2 1,2 0-1,5-2 0,4-1 1,3 0 0,7 0-1,4-1 2,7 2-1,2 0 0,7-1 0,2-1 1,4 2 0,0-4-1,4 1 1,1 1-2,3 4 1,-3-2-1,-2 7 1,1 2-2,-6 2-2,0 8-3,-3-4-10,-3 6-23,2 4-2,-5-1 0</inkml:trace>
  <inkml:trace contextRef="#ctx0" brushRef="#br0" timeOffset="19">16272 14195 12,'-4'-17'35,"11"5"3,2-4-22,1-9-1,13 8-3,1-8-5,7 4-1,2 1 0,4 6-3,-3 4-1,3 8 0,-5 5-2,-2 11 1,-6 8-1,-5 9 1,-6 8 0,-7 6 0,-6 7 0,-9 5 1,-2-1-1,-2 2 1,-1-4-1,-1-7 0,3-7-1,3-6-1,3-9-1,2-9-4,11-1-12,2-5-22,3-10-1,6 6-1</inkml:trace>
  <inkml:trace contextRef="#ctx0" brushRef="#br0" timeOffset="20">16830 14974 22,'25'34'43,"-13"-22"-3,-12-12 0,0 0-29,8 7-7,-8-7-1,0 0-2,10-5-4,-10 5-5,0 0-30,0 0-2,10-9 0</inkml:trace>
  <inkml:trace contextRef="#ctx0" brushRef="#br0" timeOffset="21">1140 9838 8,'-42'-38'19,"42"38"-4,0 0-1,0 0-4,0 0-2,0 0 1,-40 28-1,40-28-3,5 31 2,5 39-3,2 7 2,12 20-2,4 2 1,12 13-2,1-8 0,11-3-2,4-14 1,6-8 0,3-4 0,9-9-1,-1-7-1,3-12 0,-2-8 1,-2-10 0,-5-8 0,-3-9 0,-6-4 0,-8-8 1,-4 0 2,-8 0-3,-4-4 1,-7 4-1,-4-4 0,-9 4 0,-4 0 0,-10 0 0,0 0 0,10 0-1,-10 0-1,0 0-2,0 0-9,0 0-15,0 0-9,0-18 0,5 8-2</inkml:trace>
  <inkml:trace contextRef="#ctx0" brushRef="#br0" timeOffset="22">2026 10805 22,'-32'6'17,"32"-6"-3,0 0-4,-3 10-1,10-5 0,11 4-3,8-1 0,6 5-1,6 0 1,4 3 0,2-1-2,1 2-1,-7-3-1,0 3 1,-11 0 0,-2 3 1,-10 0-2,-5 5 0,-7 2 0,-3 5 0,-8 1 1,-4 6-2,-4 0 1,-3-1 0,-3-1 0,-2-1-1,2-7 0,3-4-1,2-5-6,5-12-5,12-8-24,-7-9 1,7-16-3</inkml:trace>
  <inkml:trace contextRef="#ctx0" brushRef="#br0" timeOffset="23">876 8802 14,'0'0'22,"-52"-28"-7,52 28-1,0 0-3,-10-52 0,10 52-2,12-44-1,-12 44-3,23-12-2,23-27-1,9 2 0,7 23 0,-1 14 1,-3 25 0,-8 18 0,-12 17-1,-21 8 1,-5 4 0,-6 3 0,-6-6-2,0-6 1,-6-7 0,2-9 0,1-12 0,3-6-1,-4-11 0,8-5 0,-4-13 0,16 3 0,-3-8-3,-1-7-3,6 2-6,-1-4-16,2 0-7,1 5-2,-3-1-1</inkml:trace>
  <inkml:trace contextRef="#ctx0" brushRef="#br0" timeOffset="24">1574 9447 17,'0'0'30,"0"-9"-9,0 9-4,0 0-4,0 0 0,0 0-3,8 5-1,-8-5-3,0 0 0,0 0 1,10 9-2,-10-9-2,0 0 0,0 0-2,0 0-3,0 10-22,0-10-12,0 0 0,0 0-4</inkml:trace>
  <inkml:trace contextRef="#ctx0" brushRef="#br0" timeOffset="25">18438 11139 4,'7'-21'15,"-3"10"0,0 0-6,1 0 1,2-2-1,-1 0-2,2 1-2,1 0 0,1 2 0,-1-2-1,1 4 0,0-3 0,-1 6-1,-9 5 1,18-8-1,-18 8 0,15 3-1,-15-3-1,13 15 1,-9-3-1,4 1 0,-3 4 0,2 1 0,-2-1 0,1 1 1,4-2-1,-4-1 1,3-6-1,1-1 1,3-5-1,0-3 0,3-3-1,3-5 1,-2-4 0,4-3 0,0-3 0,0-1-1,1-4 1,0 1-1,-1 0 0,-1 3 1,1 0-1,0 6 0,-3 4 0,-2 2 1,-1 7-1,-2 0 0,-3 10 0,1-1 0,-5 3 0,1 0 0,-3 2 1,3-2-1,-1 1 0,2-1 1,-1-3-1,-7-9 0,19 8 1,-7-8-1,2-5 1,2-2 0,1-5-1,1-1 1,3-1 0,1-2-1,0 0 0,-3 4 0,2 0 2,-3 4-2,-3 4 0,-1 4 0,-3 0 0,-11 0 0,16 18 0,-6-6 0,-3 2 0,1-1 0,1 2 0,0-3 0,1-1 0,3-2 2,0-3-2,4-6 1,1 0 0,1-3 0,2-4-1,0-3 1,1 0 0,-2-1-1,2 3-1,-2-2-2,-3 7-4,-7-5-2,3 8-13,-13 0-16,12 9 0</inkml:trace>
  <inkml:trace contextRef="#ctx0" brushRef="#br0" timeOffset="26">18605 11572 16,'-11'-5'14,"11"5"-3,0 0-1,-9-7-1,9 7-1,0 0-2,-3-14 1,3 14-1,7-13 0,-7 13-1,15-19 0,-6 9-1,1-1 1,4 1-1,0-1-1,-1 4 0,1-1 0,0 5-1,0 3-1,0 0 1,-1 4-2,0 3 1,0 2 0,0 3 0,0 2-1,1 0 1,-1 1-1,0-1 1,1-2 0,-1 1 1,0-5-1,2-2 0,-3-6 1,3 0 1,0-10-1,0 0-1,0-6 0,2 0 0,-3-5 0,3 1 0,-1-2-1,-2 0 0,0 3 1,-4 3-1,2 2 0,-3 4 0,1 5 0,-10 5 0,16 0 0,-8 12 0,-1-2 0,0 4 1,0 2-1,1 2 0,1-2 0,0 0 0,2-3 0,0-2 1,2-4-1,2-2 0,-3-5 1,3 0-1,-1-5 1,1-2-1,1-2 1,-2-2-1,3 0 1,-3 0-1,3 0 1,-3 3-1,-1 1 0,-1 3 0,-2 4 1,-10 0-1,15 4 0,-15-4 1,12 12-1,-12-12 0,9 14 1,-9-14-1,8 12 1,-8-12-1,0 0 1,11 8-1,-11-8 0,13 0-1,-4-5-3,-9 5-3,23-5-14,-9 5-19,-4-3-1,2 3-1</inkml:trace>
  <inkml:trace contextRef="#ctx0" brushRef="#br0" timeOffset="27">20735 10776 4,'0'0'15,"0"0"2,12-12-4,-3 9 1,0-4-3,9 0 0,2-5-3,10-1-2,1-3-2,7-3-6,6 0-16,7 4-16,-8-8 0</inkml:trace>
  <inkml:trace contextRef="#ctx0" brushRef="#br0" timeOffset="28">20629 11427 24,'0'12'21,"0"-12"-2,18 15-4,-1-1-2,1 3-5,6 5-1,2 4-2,6 4-3,3 5-3,-1 0-7,1-1-25,1 9-2,-10-9-1</inkml:trace>
  <inkml:trace contextRef="#ctx0" brushRef="#br0" timeOffset="29">19001 10408 2,'8'-54'32,"-3"14"-14,0-9-9,-1-6-17,0-1-18,-11-15-1</inkml:trace>
  <inkml:trace contextRef="#ctx0" brushRef="#br0" timeOffset="30">17644 11327 20,'-7'-35'29,"-9"20"-6,-9-1-8,-6 2-6,-11-2-6,-6 0-7,-8 4-18,1 12-11,-11-6 1</inkml:trace>
  <inkml:trace contextRef="#ctx0" brushRef="#br0" timeOffset="31">17795 12250 14,'-37'50'6,"8"-23"-12</inkml:trace>
  <inkml:trace contextRef="#ctx0" brushRef="#br0" timeOffset="32">17799 12273 13,'0'0'17,"0"0"-3,0 0 0,0 0-3,0 13-4,-7-1 1,3 4-2,-5 4-2,-2 7-1,-3-1 0,-4 6 0,-1 0-1,-4 1 0,0-3 0,-2-2 0,-1-2-3,2-3-2,1 0-9,4 0-19,-2-12-3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2-07T04:52:26.18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151-1604 9,'0'15'33,"0"-15"1,0 0-1,0 10-24,0-10-6,0 0-3,-4 13 1,4 2-2,-4 1 2,4 9-2,-8 6 4,2 11 1,-3 1-1,-2 9 2,-3-1-2,1 4 5,-3-2-6,3-1 3,-2-6-3,3-7 0,2-8 0,3-7 0,1-7-1,3-6 1,3-11-1,0 0 0,0-14 1,6-4-1,-2-8 0,6-4-1,1-9 1,-1-7-4,5-4 3,1-3-3,1 0 2,3-1-2,2 0 3,-1-1-2,2 10 2,-2 4 1,2 7-1,-1 5 1,-2 6-1,-3 3 2,-5 9-2,-1 5 0,-2 6 0,-9 0 0,14 16 1,-11 4 0,-3 7-1,0 7-1,3 4 2,-3 2-2,3 2 2,-3-1-2,4-5 2,2-5 0,0-7-1,2-5 3,3-6-3,3-7 1,1-6-1,5-11 0,1-3 0,7-6-2,1-6 2,4-4-2,1-5 3,3-3 0,0-1-1,0 3 2,-1 2-2,-3 2 1,-2 7-1,-2 2 2,-6 8-2,-4 7 0,-5 5 0,-3 8 0,-4 6 1,-7 11 0,0 6 0,-4 8-1,-2 8 3,-2 9 0,-3 8-2,-1-2 2,-2 2-1,1-1 0,0-1-1,1 2 3,12-61-4,-13 59 0,13-59 3,-9 59-1,9-59-1,-7 54-2,7-54-2,-3 53-14,3-53-22,0 0-2,6 51-3,-6-51-1</inkml:trace>
  <inkml:trace contextRef="#ctx0" brushRef="#br0" timeOffset="1">1211-1548 8,'9'13'32,"-9"-13"-8,0 0-11,0 0-2,0 0-3,0 0 0,0 0-1,0 0-1,0 0 1,-7 18-2,4-6-2,0 9 1,-3 1-1,0 12 1,-1 0 1,-1 13 1,2-4-3,2 2 3,-4 2-3,3 0 1,0-4-2,5 0 2,0-8-3,0-4 0,6-4 1,-1-4-1,5-6-1,3-8 1,2-9 0,3-3 0,4-8 0,1-8-1,4-4 1,3-4-1,2-4 1,0-1-2,2 0 1,0-4-2,-1 2 2,-1 0-2,-1-2 2,-3 2-4,-4 2 4,-3-2-2,-4 5 2,-4 3 0,-2 4 0,-5 6 0,-3 1 1,-3 6-1,0 9 1,0-10-1,0 10 0,0 0 2,-16 17-2,10 0 0,0 3 0,1 10 3,-1 9-3,2 3 3,0 6-3,4 3 3,-3 3-3,3-1 2,3 1-3,-3-7-2,0-47-7,5 42-10,7-10-21,0-10-1,1-12 1</inkml:trace>
  <inkml:trace contextRef="#ctx0" brushRef="#br0" timeOffset="2">2312-1424 35,'15'-4'35,"-6"-12"-2,-2-1-21,-4 1-6,3-4-2,-1-1 1,2 1 0,-7 1-1,7 2 4,-7-1-5,0 8 2,-9-4-2,0 8 0,-4 1-2,-5 5-1,-2 0 0,-4 5 0,-1 8 0,-2 4-1,0 4 1,2 4-1,1 2 1,6 3 0,0 2 0,7 5 0,6-6 1,5 3 3,7-1-2,5 0 2,6-2-3,1 1 3,4-1-2,4 1 3,-1-2-4,0-1 0,-2-2 0,-2 1 0,-6 0-1,-1-3 1,-6-1 0,-5-3 0,-7-2-1,-7-2 1,-8-6 0,-4 0 0,-5-4 0,-5-3-1,-2-4 0,-2-5 0,1-3-1,-2-4-2,6 0-2,-4-5-4,11 4-6,-7-1-16,10-2-11,7-1-1,4-2 2</inkml:trace>
  <inkml:trace contextRef="#ctx0" brushRef="#br0" timeOffset="3">2976-1445 1,'0'0'30,"-3"-19"3,3 19-16,-6-18-7,-1 8-2,3 1 2,-5-1-3,9 10 4,-11-14-4,11 14-1,-11-7-1,11 7-1,-9-8-2,9 8 1,0 0-2,0 0 0,0 0-1,0 0 1,0 0-1,0 0 0,0 0 0,0 0 0,0 0 0,0 0 0,0 0 0,0 0-1,0 0 0,0 0 3,0 0-3,0 0-4,0 0-7,0 0-13,-11-7-13,11 7 2,0 0-3</inkml:trace>
  <inkml:trace contextRef="#ctx0" brushRef="#br0" timeOffset="4">2923-1499 13,'0'0'31,"0"-9"-11,0 9-7,-6-10-2,6 10-1,0 0-1,-9-9 0,9 9-3,-14-4 1,3 4-3,1 6 0,-6-6-1,1 11 0,-6-5 2,2 9-1,-3-4-1,1 7 1,-5-1-1,7 4 0,-3 1-1,4 6 3,0 3-3,3 3 2,4 3-1,3 3 0,4 1-2,4 2 3,0 1-4,7-2 2,1-2-2,3-3 1,-11-37 0,0 0 2,23 49 0,-23-49-1,0 0 2,0 0-3,56 51 1,-56-51-2,45 16-2,-45-16-10,55 12-18,-32-12-12,41 0-4,1-10 3</inkml:trace>
  <inkml:trace contextRef="#ctx0" brushRef="#br0" timeOffset="5">3303-1447 19,'0'-13'23,"0"13"-1,0-10-5,0 10-1,0 0-1,6-10-2,-6 10-3,0 0-2,0 0 0,0 0-4,0 0 0,0 13-2,0 2 0,0 5 1,0 8-1,0 9 2,-4 3-2,0 5 4,-3 3-4,1 2 3,-3-1-3,1-2 2,-2-5-2,3-5-1,1-5 0,2-5 0,1-5-1,3-2 1,0-5-1,4-2 0,2-4 1,-6-9-1,0 0 1,0 0 0,0 0 2,43 15-1,-20-12-2,5-3-1,5 0 0,2-5 0,7 3-2,0-5-4,9 7-12,-10-11-22,4-4-1,-3-1-2,-5-4 2</inkml:trace>
  <inkml:trace contextRef="#ctx0" brushRef="#br0" timeOffset="6">3797-1374 17,'4'-20'31,"7"16"0,-11 4-20,14-16-6,-5 10-2,-9 6 3,17-7 1,-17 7 0,13 8 3,-13 1-4,6 9 1,-6 2 2,0 12-2,-11-2-2,7 10 2,-5-2-3,0 4 4,0-3-4,5 1 1,-2-4-3,6-2 1,5-2-2,2-2 1,3-5-1,5-2 0,1-4-1,5-5 1,2-2-2,3-7 0,2-2-2,-2-8-5,11 2-8,-9-8-20,3-6-6,0-3-3,-2-4 3</inkml:trace>
  <inkml:trace contextRef="#ctx0" brushRef="#br0" timeOffset="7">3887-1443 61,'-34'5'42,"34"-5"-3,0 0-5,0-13-29,16 1-4,8-4 0,5 1 1,7-1-1,4 3 1,2-2-1,4 3 1,1 2-2,-1-1 0,-1 11-2,-7-6-4,0 13-6,-14-7-16,0 0-12,-7 6-2,-12 3-2</inkml:trace>
  <inkml:trace contextRef="#ctx0" brushRef="#br0" timeOffset="8">3787-1218 68,'-18'38'42,"18"-38"1,13 5-4,20-12-31,-1-3-5,9-1-2,12-3-1,8-2-4,13 6-4,0-2-33,10-3-3,4-4-1,-1-3-1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4:59:25.4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553 156 10,'-15'0'13,"5"4"0,-2 0-6,-3 3 2,0 2-3,-4 4 0,-1 1 0,-3 4-2,1 2-1,-1 2 1,-1 5-1,-1 2 0,0 3 0,0 3-1,1 3 0,0 2 0,-1 3 0,0 0 3,0 0-4,2 4 2,1 0 1,1-1-1,2 1-1,1 1 1,3 0 0,2-1 0,4 2 1,0-4-2,2 1 0,4 0-1,3 0 0,-3-1 0,3 1 1,6-1-1,-2 0 1,2 0-1,2-1 2,0-1-1,4 3 0,0-6-1,4 0 0,0 2 0,2-2 1,1 0-2,3 1 2,-2-3-2,0 0 1,1 0 0,0 2 0,-2-2 0,0-1 0,0-1 0,0 1-1,2-1 1,1 0-1,-3 2 1,1-2-1,0-1 0,-2 1 1,2 1-1,-2-1 1,-2 0-1,-1 0 1,1-1-1,-2 0 0,1-1 1,-2 1-1,0 1 1,-3 1 0,-1 0-1,0 1 1,-3 1 0,-2 1-1,-1 5 1,-3 0-1,0 3 0,-6 3 0,-1 2 0,0 4 1,-1 2 0,-1 2-1,-1 2 1,1 3-1,1 1 1,0 1 0,1 1 1,1 3-2,0 1 0,3 1 0,3 1-2,0-1 4,0-1-2,3 0 1,3-3-2,1 1 2,2-2-1,2-3 1,3-2-1,4 1 0,0-3 0,2-1 0,4-3 0,1-1-1,3-4 1,2 1 0,2-3-1,0-2 1,4 0-2,-1-1 4,4-1-2,0-3 0,1-2 0,2-2 0,1-3 0,2-4 0,3-1 1,4-1-1,0-3 1,1-2-1,3-2 0,0-3 0,0-2 1,1-2-2,-1-2 1,0-3-1,-3-1 1,3-1 1,-1-3-2,1 0 2,1-2-1,1 0 0,-2-5 0,-2 0 0,0 0 0,-1-8 0,0 2 1,-3-2-2,0-1 1,-2-3 0,2-1 0,0-4 0,0-1 0,0-1 0,-1-3 0,1-2 0,-3-1-1,0-3 2,-4-1-2,1-1 1,-2-2 0,-2-2 0,-1 0 0,-2-3 0,0-2 0,0 0 0,1-1 0,0 1-1,-2-1 2,1 1-2,0 0 2,0 0-2,1-1 2,1 3-1,-4 0 1,1 2-1,0 2 1,-3 1 0,2 2-1,-2 4 0,-1 3 1,1 1-1,-2 5-1,0 1 1,0 1 0,1 2 0,-2 4 0,2 0 0,-1 3 0,4 1 0,2 1 0,0 0 0,3 4 0,0-3 0,1 3 1,1 3-1,2-3 0,-1 4 0,2-4 0,0 4 0,1-4 0,2 3 1,2-3-1,3 3 0,-1-3 0,1 0 0,1 0 1,0 4-1,1-4 0,-1 0 0,-1 3 0,-1-3 0,0 0 0,-1 0 0,1 0 0,1 0 0,-3 0 0,4 0 0,0 0 0,-1 0 0,0 0 0,1-4 0,0 0 0,-1 0 0,0-5 0,0-1 0,2-2 0,-1-2 0,4 0 0,-2-3 0,1-1 0,1-2 0,-1-1 0,1 1-1,-2-2 1,0-2 0,-1 1 0,-1-4-1,-1 1 1,1-2 0,-1-1 0,-2-1 0,-2-2 0,0 0-1,-5-2 2,-1-1-2,-2-1 1,-2-2 0,-3 0 0,-3-1 0,-3 0 0,-1-2-1,-3 2 1,-2 0 0,-3-1 0,-4-1 0,-5 1-1,-1 1 1,-5 0-1,-3 0 1,-3-1 0,-3 1 0,-3 0-1,-2 0 1,-1-1 0,-1-1 0,-3-2 0,1 1 0,-4 0 0,1-1 0,-1 1 0,-1-3 1,-2 1-2,2 2 1,-3-1 0,0 1-2,-1-1 2,0 2-1,-4-4 2,0 5-2,-3 0 1,-1-2 0,-2 1 0,0 0 0,-2 3 0,0 1 0,1 2 0,-1 1 0,1 2 0,1-1 1,1 2-2,0 0 1,1 1 0,-1 0 0,2-1 0,0 1 0,1-1 0,2 0-1,0-1 1,2 0 0,1-2 1,2-2-1,1-2 0,0-3 0,0 1 0,0-1 1,1-1-1,-2-3 2,0 0-4,2 1 2,-2-1 0,0-1 0,0-1 0,-1 1-1,-2-1 1,0 4 0,-2 0 0,-1 0 0,-2 4 0,-2 2 0,-2 3 0,-2 4 1,-2 1-1,-2 3 0,-1 2 2,-2 3-2,-4 2-2,-4 2 4,-1 1-4,-3 3 4,-2 1-4,-1 3 4,0 2-4,-3 0 4,0 2-2,0 5 0,0-3 0,-1 3 0,0 0 0,-3 4 0,-1 0 1,2 2-2,-1 0 2,-1-2-2,0 1 2,2 1-1,0 1 0,0 0 0,-3 0 0,3 1 1,-3 0-1,2 0 0,1 0 0,1 0 1,-1-3-1,4-1 0,2-4 0,2 3 0,1-3 1,0-5-1,-1 0 0,1-1 0,2-3 0,0-3 0,1-1 0,-1 0 0,2-1-1,0-3 1,3 2-1,-1-3 1,0 1 0,1 2 0,-2-2 0,-1 0 0,0 0 0,-3 0-1,1-1 2,-1 0-2,-1 0 2,0-1-2,0 2 2,0-2-2,0 0 2,2 3-1,1-1 0,-2-1 0,-1 1 0,0-1 0,3 0 0,-2 1 0,1 0 0,1-2 0,1 2 0,0-2 0,2 3 1,0-1-1,1 2 0,2 0 0,-3 1 0,1 0 0,-3 1 0,3-1 0,-1 2 0,-2-2 0,1-1 0,-1 1 0,0-1 0,4-1 0,-3 0 0,1 2 0,3-1 0,-3 5 0,0 1 0,-2 4 0,-4 1 0,-2 4 0,-2 9 0,-4 4 0,-5 7-1,-4 3-1,-2 12-4,-9 0-10,-3 12-25,-4 10 0,-10 4-1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02-07T04:52:26.19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154 13896 31,'0'11'39,"-4"-1"-3,4-10 1,-11 5-31,8 5-5,0 9-1,-2 10 3,-2 4-3,-1 10 3,-5 4-2,1 8 3,-5 0-3,2 0 3,15-55-2,-21 48 1,21-48 1,-16 44-2,16-44 3,0 0-2,-21 47 1,24-34-2,-8-3-1,5-10-1,4-17-1,5-9 0,4-9-1,2-9 1,6-7-2,-1-5 0,2 2 3,0 1-4,0 5 3,-1 4-1,0 5 1,-2 5-1,-3 10 1,-1 6 0,-3 5 1,-2 5-1,-1 8 1,-9 0-1,12 12 1,-6 2 0,-2 7 0,2 4 2,0 5-1,0 4 1,3-1-1,-2-1 1,4-2-2,0-4 2,4-5-2,3-3 0,0-8 1,5-3-1,2-5 0,2-2 0,4-7 0,4-3 0,0-6 0,1-6-1,1-4 0,-2-4-2,3-2 3,-2-2-3,-3 2 3,-2-2-2,-1 6 1,-3 5-1,-4 5 2,-5 5 0,-3 5 1,-5 8-1,-10 0 1,0 22 0,-7 3 1,-5 10 1,-7 8-2,-2 8 3,-4 4-2,0 5 2,1 2-3,24-62 2,-22 62-1,22-62 0,-20 59-1,20-59-4,-14 53-7,14-53-18,-11 46-13,11-46 0,-8 24-5</inkml:trace>
  <inkml:trace contextRef="#ctx0" brushRef="#br0" timeOffset="1">1294 13906 28,'0'32'38,"-7"-18"0,1 1-1,0 2-27,-4 2-9,-1 6 1,0 4-1,0 5 1,-1 3 0,2 4 2,-2 2-2,3-1 1,0-1 0,9-41 1,0 0 3,-5 57-2,5-57 0,0 0-1,14 54 0,-14-54-1,0 0 0,42 37-2,-42-37-2,54 18-3,8-15-5,-4-13-6,16-1-9,-7-11-17,-3-12-3,-11-5-1</inkml:trace>
  <inkml:trace contextRef="#ctx0" brushRef="#br0" timeOffset="2">1312 13917 41,'-37'11'43,"37"-11"-2,0 0-2,-3-12-32,25 2-5,9-1-1,12-1-1,6-2 0,9-1-1,5 4-2,-1-2-4,4 9-6,-12-1-23,-2 5-4,-9 0-1</inkml:trace>
  <inkml:trace contextRef="#ctx0" brushRef="#br0" timeOffset="3">1269 14201 61,'-19'24'39,"19"-24"1,18-6-5,5-5-38,9-4-5,16 2-11,1-9-13,10-5-8,8-1-3</inkml:trace>
  <inkml:trace contextRef="#ctx0" brushRef="#br0" timeOffset="4">2094 13905 17,'-1'25'34,"-5"-12"-14,0 8-3,-6 6-6,2 7 0,-8 1-5,3 6 3,-2 1-3,-1 4-1,0-1-2,2 0 0,16-45 2,0 0-1,-23 57 0,23-57-1,0 0 1,-23 48-2,23-48 2,0 0-1,-6 40 2,6-40-4,0 0-2,0 0 2,-4-25-2,7-2 1,7-5-2,0-6 1,5-5-1,4-3 2,1-2-1,0 3-1,1 2 2,1 3-2,-4 3 1,-2 4-1,-3 9 2,-2 8-2,-3 4 2,-8 12 0,8-12 0,-8 12 0,0 11 0,0 3 1,-3 7 0,3 6 1,-3 5-1,3 1 1,0 4-2,5-3 2,0-3-1,4-2 1,4-6-2,2-5 1,5-7 0,2-4 0,5-7-1,4-3 1,4-5 0,4-8 1,3-5-1,0-7-4,0-4 3,1-2-2,-3 0 2,-2 0-2,-4 2 2,-5 3-1,-4 7 1,-2 5 0,-3 6 0,-5 4 1,-3 7-1,-2 6 1,-3 8 1,-2 8 1,-5 10-2,0 6 2,0 4-2,-6 5 2,1 4-2,-1-2 1,1 0-2,2-3 0,3-46-2,0 0 0,0 60-2,0-60-7,0 0-5,3 55-11,16-36-15,-1-9-1,7-10 3</inkml:trace>
  <inkml:trace contextRef="#ctx0" brushRef="#br0" timeOffset="5">3348 13924 12,'0'0'35,"0"0"2,-10 4-4,-2 2-21,-9 2-7,2 5-1,-7 5 0,-1 8 4,-6 4-4,1 6 2,-2 1-2,3 6 1,1 3-2,3 2 1,2 1-3,25-49 2,-16 48 1,16-48-1,-8 48 0,8-48 0,9 45 0,-9-45-1,0 0 2,38 50-3,-38-50 0,45 18 0,-29-18-1,46 0 0,3-16-2,3-7 2,-4-14-2,-7-10 2,-10-4-2,-14-5 1,-19 6-1,-5 2-1,-9 2 2,0 1-4,-11 6 2,-5 4-6,0 12 0,-11 7-17,1 12-15,2 9 4,-2 9-6</inkml:trace>
  <inkml:trace contextRef="#ctx0" brushRef="#br0" timeOffset="6">4037 14054 3,'-19'16'25,"9"-16"3,10 0-13,0 0-15,-3-9 0,3 9-1,0 0 4,0-11 4,0 11 1,0 0 0,0 0 0,0 0 2,0 0-3,0 0 3,0 15-7,0 3 2,-6 1-4,2 7 4,-3 4-5,-3 6 3,-5 3-2,1 4 1,14-43 0,0 0 1,-31 63 1,31-63 0,-24 45 0,24-45-1,0 0 2,-37 59-3,37-59 4,0 0-5,0 0-2,-34 43 3,17-40-3,5-10 1,2-11-1,7-15 1,8-13-2,6-8 1,6-10 2,7 2-5,6 0 3,4 4-2,4 2 2,3 7-2,3 7 2,2 7-2,-1 15 2,-1 8 0,-2 8 1,-3 4 0,-1 11-1,-7 4 0,-6 5 1,-7 5 1,-6 4-1,-12 4 1,-3 1-1,-11 0 2,-7-2-2,-6-2 2,-6-3-1,-3-4-1,-3-6 0,1-5 1,-2-4 0,4-3 0,2-5 1,6 0-1,4-3 1,6-2 1,3 1-2,6 0 1,9 4 0,0 0-1,-4-10 0,4 10 0,18 5 0,-2 2 0,3 4-1,5 5 1,5 3-1,5 6 2,3 3-1,3 4 0,-40-32 1,42 30 0,-42-30-1,46 31 1,-46-31-1,43 31 1,-43-31-2,43 27 1,-43-27 2,0 0-4,51 33 2,-51-33-6,0 0-2,0 0-19,45 25-13,-45-25-5,17-8-2,-17-6 4</inkml:trace>
  <inkml:trace contextRef="#ctx0" brushRef="#br0" timeOffset="7">4653 13874 26,'-11'-4'35,"11"4"0,0 0-19,0 0-7,0 0-1,12 13-3,-3 1-1,3 8 3,0 6-1,5 9 0,-1 1-2,5 4 1,0-2-2,1 0 1,2-4-4,-1-3-3,2-5-8,-4-9-12,3-7-16,2-3 2,-2-9-5</inkml:trace>
  <inkml:trace contextRef="#ctx0" brushRef="#br0" timeOffset="8">5231 13817 14,'0'-13'38,"0"13"-2,-15 3 1,11 7-23,-9-3-10,2 7 0,-2 5-2,-2 9 1,-6 6 0,-2 12 4,-8 6-2,-2 5 2,-6 2 0,0 5 0,-5 0-2,44-64 1,-43 64-3,43-64-1,-41 64 0,41-64-1,-36 58 0,36-58-1,-28 52 1,28-52-2,-20 44 1,20-44-1,0 0 1,-16 45-2,16-45-3,0 0-4,0 0-12,0 0-16,0 0-5,0 0-2,0 0-1</inkml:trace>
  <inkml:trace contextRef="#ctx0" brushRef="#br0" timeOffset="9">5786 14129 28,'-15'0'37,"-2"-6"-2,17 6 2,-5-12-27,5 12-5,0-12-2,0 12 0,0 0-1,9-6 0,-9 6 0,13 4 0,-13-4 0,17 20-1,-7-4 1,0 3-1,2 5 1,0 2-2,0 4 1,2 1 0,1-1 0,-1 0-1,0-1 0,-2-4 1,0 0 1,-12-25-1,0 0 1,0 0 1,0 0 0,21 41 1,-21-41-2,0 0 2,0 0-1,0 0-1,0 0-2,0 0 0,11 27 2,-11-27-2,0 0 2,5-13-1,2-3 0,5-11 2,10-7-1,14-18-1,14-14-3,17-12 2,18-14-3,15-5 2,14-4-1,11-4 1,4 1-2,-3 9 2,-7 12 1,-13 9 0,-18 19 1,-18 11-2,-16 9 1,-19 14 0,-12 9-1,-14 7 0,-9 5 0,0 0 0,-15 10-2,3 3-2,-10-3-6,4 8-28,-10 5-4,-6 1 1,-6-2-2</inkml:trace>
  <inkml:trace contextRef="#ctx0" brushRef="#br0" timeOffset="10">5662 14136 4,'0'0'11,"0"0"0,0 0 0,11-13 0,-11 13 3,0 0-1,6-9 2,-6 9-4,0 0 0,0-12-1,0 12-1,0 0-4,0 0-1,0 0-1,0 0 2,0 0-3,10 18 1,-6-8-1,5 5 0,-3 2-1,4 6 1,-1 0-1,3 5 1,0-2-2,1 3 1,-1 1-1,1 0 1,-13-30-1,0 0 1,21 42 2,-21-42-1,0 0 0,18 45 0,-18-45 1,0 0 0,22 41 0,-22-41-2,0 0 0,0 0 0,22 42 0,-22-42 0,0 0 1,0 0 0,0 0 0,0 0 0,0 0 0,0 0 0,0 0-1,0 0 0,31 19 0,-31-32-1,3-4-1,1-7 0,3-4 0,7-5 0,7-7 0,7-2 0,6-12-1,10-7 0,9-6 1,9-3-1,7-8 1,9-1-1,5-1 1,3 2-1,-1 12 1,-2 6 1,-6 5 0,-5 8 1,-7 11-1,-9 6 0,-12 6-1,-7 6 1,-9 4 0,-7 5 0,-7 3 0,-14 6 0,12-6 0,-12 6 0,0 0 1,0 0-1,0 0 0,0 0-1,0 0 1,-8 9 0,8-9 0,0 0 0,-7 10 0,7-10 0,-4 9-1,4-9 1,0 0 0,-6 12 0,6-12 0,0 0 0,0 0 0,0 0-1,-7 9 1,7-9 0,0 0 0,0 0 0,0 0 0,0 0 0,0 0 0,0 0 0,0 0 0,0 0 0,0 0 0,0 0 0,0 0 0,0 0 0,0 0 0,0 0 1,0 0-1,0 0 0,0 0 0,0 0 0,14-7 0,-14 7 0,17-14 0,-6 4 0,1-1 0,0-1 0,3-2-1,1 1 1,-1 0-1,1 1 1,2 2-3,-5 0 1,2 5-2,-9-4-6,8 9-18,-14 0-12,9-11-2,-9 11 2</inkml:trace>
  <inkml:trace contextRef="#ctx0" brushRef="#br0" timeOffset="11">5699 14179 3,'0'-13'15,"5"-1"1,-5 14-5,5-17 4,-5 17-3,6-11 0,-6 11-1,5-10-2,-5 10-1,0 0-2,3-10 1,-3 10-2,0 0-2,0 0 0,9 11-1,-4 0 0,-1 0-1,3 4 1,-1 2 2,3 5-3,-2 0 0,2 2 0,0-1 0,0 0 0,-1 0-1,1 1 1,-1-2 0,-1-1-1,-2-2 1,0-4 0,-2-2 0,2-3 0,-5-10 0,0 11 1,0-11 0,0 0 0,0 0 0,0 0 0,0-14 0,0 4 0,-3-5-1,3-2 1,-7-2-1,3-4-1,0-1 1,0 1-1,-1-1 2,2 4-2,-1 0 0,1 4 0,-1 1 0,1 4 0,3 11 1,-5-14-1,5 14 0,0 0 0,-4-10 0,4 10-1,0 0 1,0 0 0,0 0-2,0 0 2,3 10 0,-3-1-1,6 2 1,-1 5 0,0 2-1,2 4 1,1 2 0,0 3 1,0 1-2,1 1 1,-9-29 0,0 0 1,14 42 2,-14-42-1,0 0 0,0 0-1,22 52 2,-22-52-2,0 0 2,0 0-3,0 0 0,20 46-2,-20-46-5,0 0-18,0 0-16,13 11 1,-13-11-2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776" units="cm"/>
          <inkml:channel name="Y" type="integer" max="2112" units="cm"/>
          <inkml:channel name="T" type="integer" max="2.14748E9" units="dev"/>
        </inkml:traceFormat>
        <inkml:channelProperties>
          <inkml:channelProperty channel="X" name="resolution" value="127.56757" units="1/cm"/>
          <inkml:channelProperty channel="Y" name="resolution" value="126.46706" units="1/cm"/>
          <inkml:channelProperty channel="T" name="resolution" value="1" units="1/dev"/>
        </inkml:channelProperties>
      </inkml:inkSource>
      <inkml:timestamp xml:id="ts0" timeString="2018-03-05T13:13:58.9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5965 14441 0,'0'0'0,"0"0"16,0 0-16,0 0 15,0 0-15,0 0 16,0 0-16,0 0 16,0 9-1,9 0-15,0 0 16,9 0-16,8 0 15,10 0-15,18 9 16,0-9-16,-9 0 16,0-9-1,44-9-15,19 0 16,35-36-16,-26 0 16,-9-9-16,17 0 15,-26-1 1,0 10-16,-1 0 15,-17 18-15,-36 9 16,-9 0-16,-9 0 16,-9 0-16,-1 0 15,-8 0 1,0 9-16,-9 0 16,0 9-16,0 0 15,0 0-15,0 0 16,-27 9-16,-44 18 15,-64 45 1,1 36-16,-37 55 16,37-37-16,-19 0 15,46 19-15,17 35 16,18-63 0,-9 19-16,19 17 15,8-27-15,18-27 16,9-35-16,18-1 15,9-18-15,0-9 16,9 0 0,9-9-16,18 0 15,9-9-15,-9-9 16,26-9-16,28-9 16,9-18-16,-10 0 15,10 0 1,-27-9-16,18-18 15,-10-9-15,-8 8 16,0-8-16,-27 18 16,-10 0-16,-8 18 15,-9 9 1,-9 0-16,0 9 16,-9 0-16,0 9 15,0 0-15,0 0 16,-18 9-1,-35 27-15,-64 72 16,18-8-16,-17 17 16,-19 45-16,27 9 15,28-53-15,26-1 16,9 18 0,0 1-16,27-37 15,-9-27-15,18-18 16,0-18-16,9 18 15,0-9-15,9-9 16,0-8 0,0-10-16,9-9 15,9 0-15,36-9 16,36-18-16,8-9 16,10-10-16,17-26 15,-8-27 1,26-27-16,-8-9 15,-81 62-15,-18 19 16,-10 9-16,19-9 16,-9 9-16,-9 9 15,-18 9 1,-9 0-16,0 9 16,0 0-16,-9 9 15</inkml:trace>
  <inkml:trace contextRef="#ctx0" brushRef="#br0" timeOffset="847.7486">8028 15478 0,'0'0'0,"0"0"16,0 0-16,0 0 15,0 0-15,0 0 16,0 0-1,0 0-15,0 0 16,8-9-16,28-18 16,18-9-16,9 9 15,9 0-15,-1 9 16,28 0 0,-36 9-16,-18 9 15,0 0-15,8 18 16,19 18-16,0 27 15,9 18-15,-19 9 16,-8-26 0,-18-10-16,18 27 15,-18-9-15,-9 9 16,0 0-16,-9-9 16,-1-8-1,1-19-15,-9-18 16,0-9-16,0 0 15,0 0-15,-9-9 16,0-9-16,0 0 16,0 0-16,0 0 15,0-45 1,0 45-16</inkml:trace>
  <inkml:trace contextRef="#ctx0" brushRef="#br0" timeOffset="1180.3466">9104 15226 0,'0'0'0,"0"0"15,-9 9-15,-18 18 16,-27 18-16,-18 27 15,1 18 1,-10 27-16,36-44 16,-18 26-16,-17 54 15,8-18-15,18-17 16,9-28 0,9 0-16,0 0 15,9-27-15,18-9 16,1-26-16,8-10 15,8-9-15,19-18 16,-27 9 0</inkml:trace>
  <inkml:trace contextRef="#ctx0" brushRef="#br0" timeOffset="1965.0225">9696 15298 0,'0'0'0,"0"0"16,-9 0-16,0 0 15,0 0-15,0 9 16,0 0-16,9 18 15,0 45 1,18 27-16,27 18 16,-18-8-16,-1 89 15,-8 1-15,0-82 16,-9 63-16,9 46 16,-9-109-1,-9-27-15,18 27 16,-9-17-16,9-10 15,-27-18-15,9-36 16,0-9 0,0-9-16,0-18 15,0 0-15,0 0 16</inkml:trace>
  <inkml:trace contextRef="#ctx0" brushRef="#br0" timeOffset="2468.7974">9732 15415 0,'0'0'15,"0"0"-15,0 0 16,0 0-16,9-9 16,0 0-1,8-9-15,19 9 16,36-9-16,54 0 16,-55 9-16,1 9 15,-18 9-15,0 9 16,-18 0-1,0 9-15,-1 0 16,1 18-16,0 0 16,-18 9-16,-9-9 15,-9-8 1,-9 8-16,-9 18 16,-45 99-16,1 0 15,-55-35-15,9-37 16,28-27-16,35-18 15,9 0 1,9-18-16,18-9 16,9-18-16,0 0 15,9-18-15,-9 18 16</inkml:trace>
  <inkml:trace contextRef="#ctx0" brushRef="#br0" timeOffset="3298.1085">10584 15965 0,'0'0'16,"-9"0"-16,0 0 16,9 0-16,0 0 15,0 0-15,0 0 16,0 0-1,0 0-15,9 9 16,9 0-16,9 0 16,8-9-16,10-9 15,9-9 1,-9 0-16,-9 9 16,-9-9-16,18 0 15,8-9-15,-8 0 16,-9 9-16,0-9 15,-9 0 1,-9 0-16,-9-9 16,0 0-16,0-19 15,-9 10-15,-9 9 16,0 9 0,0 0-16,0 9 15,0-9-15,0 9 16,-9-9-16,9 9 15,0 9-15,0 0 16,-9 0 0,9 9-16,-9 0 15,0 9-15,-9 9 16,-17 36-16,8 9 16,0 18-1,9-8-15,9-1 16,9 27-16,0 18 15,0-27-15,9 10 16,0-46-16,0-9 16,9-9-1,0-9-15,18 0 16,-9 0-16,0-9 16,9 0-16,9-9 15,35 0 1,10 0-16,27-9 15,-10-27-15,-98 27 16</inkml:trace>
  <inkml:trace contextRef="#ctx0" brushRef="#br0" timeOffset="3829.543">12270 15289 0,'0'0'0,"0"0"15,0-9-15,0 0 16,0 0-16,0 9 16,0 0-1,0 0-15,-9-9 16,-18 0-16,0 9 16,-36 0-16,-35 18 15,-46 45 1,36 9-16,19 27 15,17 0-15,36-26 16,9-10-16,0 54 16,18 0-1,9 28-15,9-82 16,0-18-16,9-9 16,36 0-16,9-9 15,27-9-15,17-9 16,-35-18-1,36-36-15,8-27 16,-8-27-16,8-19 16,-116 118-16</inkml:trace>
  <inkml:trace contextRef="#ctx0" brushRef="#br0" timeOffset="4282.6821">12763 14152 0,'0'0'16,"0"0"-16,0 0 15,0 0-15,0 0 16,0 18-16,9 36 16,0 64-16,9 8 15,-9 18 1,18 64-16,0-28 15,-9-81-15,-18 19 16,18 8-16,0-9 16,-9-9-16,0-36 15,-1-8 1,1-1-16,0-9 16,0 0-16,0-27 15,-9-9-15,9 0 16,-9-18-1,0 0-15</inkml:trace>
  <inkml:trace contextRef="#ctx0" brushRef="#br0" timeOffset="4564.1122">12055 15451 0,'0'0'16,"0"0"-16,0 0 15,26 0-15,37-9 16,63-18-16,44-18 16,-89 18-1,-9 0-15,71-18 16,-17-9-16,-19-10 15,10-17-15,-36-9 16,-1 0 0,-80 90-16</inkml:trace>
  <inkml:trace contextRef="#ctx0" brushRef="#br0" timeOffset="5615.83">14117 15361 0,'0'0'16,"27"0"-16,0-9 15,0 0-15,0 0 16,-9 9-16,-9 0 15,0 0-15,0-9 16,-9 9 0,0 0-16,0-9 15,0 0-15,-9-9 16,-9 0-16,-18 0 16,-9 0-1,-18 0-15,1 18 16,17 9-16,0 9 15,-9 36-15,-27 54 16,28-9 0,8 9-16,0-17 15,9-10-15,0-9 16,27 9-16,9-27 16,0-18-16,0-9 15,0-9 1,9 0-16,0-9 15,9 1-15,18-10 16,9-19-16,36-44 16,35-18-1,1 9-15,-10 0 16,-44 18-16,0-9 16,-27 17-16,-18 19 15,0 9-15,-9 9 16,-9 9-1,0 0-15,0 0 16,0 0-16,0 0 16,0 9-16,18 18 15,-9 1 1,0-1-16,8 0 16,10 9-16,9 0 15,-18 0-15,9 0 16,-9-9-16,0 0 15,0-9 1,9 9-16,9 9 16,-9-18-16,0 0 15,8 0-15,-17-18 16,9-9-16,-27 9 16</inkml:trace>
  <inkml:trace contextRef="#ctx0" brushRef="#br0" timeOffset="6049.9511">14987 14297 0,'0'0'15,"0"0"-15,0 0 16,0 9-16,0 27 16,0 63-16,0-27 15,18 81 1,0 46-16,-18-37 15,27-9-15,-9 10 16,9-19-16,-9-45 16,-9-26-16,0-19 15,-9 9 1,9-9-16,0-9 16,-9-18-16,9 0 15,0 0-15,0-9 16,0 9-16,-9 18 15,0-45 1</inkml:trace>
  <inkml:trace contextRef="#ctx0" brushRef="#br0" timeOffset="6415.8211">14467 15460 0,'0'0'15,"0"0"-15,0 0 16,0 0-16,18-9 16,27-18-16,27-9 15,17-9 1,-17 9-16,-18 0 15,9-9-15,18-19 16,-19 10-16,-8 9 16,-9 9-16,-9 9 15,0 0 1,18 9-16,-10-9 16,10-9-16,-9 0 15,0 9-15,9-18 16,53-28-1,-107 73-15</inkml:trace>
  <inkml:trace contextRef="#ctx0" brushRef="#br0" timeOffset="6727.4107">16064 14910 0,'0'0'0,"0"0"16,0 9-16,0 9 16,0 9-1,0 36-15,0 0 16,0 55-16,0 35 16,0 27-16,0-71 15,0 17-15,0 0 16,0 0-1,0-54-15,0-8 16,0-28-16,0-9 16,0-9-16,0-18 15,0 0 1,0 0-16,0 0 16</inkml:trace>
  <inkml:trace contextRef="#ctx0" brushRef="#br0" timeOffset="6939.5253">15633 14702 0,'0'0'0,"0"0"15,18 0-15,36 9 16,71-9 0,-125 0-16</inkml:trace>
  <inkml:trace contextRef="#ctx0" brushRef="#br0" timeOffset="8128.4111">16288 14450 0,'0'0'0,"-9"0"0,9 0 16,-9 0 0,0-9-16,0 0 15,0 0-15,0 9 16,9 0-16,0 0 16,0 0-1,0 0-15,0 0 16,0 0-16,0 0 15,0 0-15,0 0 16,0 0-16,0 0 16,0 0-1,0 0-15,0 0 16,0 0-16,0 0 16,36 18-16,-36-18 15</inkml:trace>
  <inkml:trace contextRef="#ctx0" brushRef="#br0" timeOffset="9388.7427">17248 15135 0,'0'0'15,"0"0"-15,0 0 16,0 0-1,0 0-15,0 0 16,0 0-16,0 0 16,0 0-16,-9-9 15,0 0-15,0 0 16,0 0 0,-9 9-16,0 0 15,-18 9-15,-9 9 16,0 9-16,9 0 15,-17 10 1,8 8-16,0 27 16,9 9-16,9 18 15,0-27-15,9-18 16,9 1 0,0-1-16,9 0 15,0 9-15,0-18 16,0-18-16,9 0 15,0-9-15,0 0 16,9-9 0,18 9-16,36 9 15,26-27-15,-35-9 16,0-18-16,9-18 16,17 0-16,1 0 15,-18 9 1,-9-18-16,-18 9 15,-10-9-15,-8 9 16,-9-1-16,0 1 16,-18-18-1,0 18-15,-9 9 16,0 9-16,0 0 16,0 0-16,0 0 15,0 9 1,-9 0-16,0 0 15,-8-9-15,-1 9 16,-9-1-16,9 10 16,-9-9-16,9 9 15,9 0-15,9 9 16,0 0 0,9 0-16,0 0 15,0 0-15,0 0 16</inkml:trace>
  <inkml:trace contextRef="#ctx0" brushRef="#br0" timeOffset="10303.9005">18288 14711 0,'0'0'15,"0"0"-15,0 0 16,-9 0-16,9 0 16,0 0-16,-9 9 15,9 9 1,-9 28-16,0 44 15,0 27-15,0-45 16,0 0-16,9 28 16,-9-19-1,0 0-15,0-27 16,-9 0-16,9-18 16,0-9-16,0 0 15,9 0-15,0-9 16,0 1-1,0-1-15,0-9 16,0 0-16,0 0 16,0 0-16,0-9 15,0 0 1,0 0-16,0 0 16,9 0-16,0 0 15,0 0-15,9-9 16,9-9-16,0-18 15,9-19 1,0-17-16,-9 0 16,0 9-16,0 9 15,17-27-15,1 17 16,0 1-16,-18 18 16,0 18-1,-9 9-15,0 9 16,-9 0-16,0 0 15,0 0-15,0 9 16,0 0 0,0 0-16,-9 0 15,9 0-15,-9 0 16,9 9-16,8 9 16,1 18-16,-9 0 15,9 0 1,9 9-16,-9-17 15,9 26-15,-9-9 16,0 9-16,0 0 16,0 0-1,0 9-15,0-9 16,0-9-16,-9-17 16,0-10-16,0 0 15,8 0-15,10-9 16,36 0-1,36-27-15,8-73 16,-107 91-16</inkml:trace>
  <inkml:trace contextRef="#ctx0" brushRef="#br0" timeOffset="11338.6615">19678 14315 0,'0'0'0,"0"0"16,0 0-1,0 0-15,-9 0 16,0 0-16,9 0 16,0 0-16,-9-9 15,0 0 1,0-10-16,0-8 15,0 0-15,9 9 16,0-9-16,18 0 16,0 0-1,9-9-15,18-18 16,-9 9-16,9 0 16,9-18-16,-1 8 15,1 1-15,-18 18 16,-9 0-16,9 9 15,9 9 1,17 0-16,10 0 16,18 0-16,18 9 15,-46 9-15,-17 9 16,-18 0 0,0 0-16,0 0 15,0 0-15,0 9 16,-9 0-16,0 9 15,-1 9-15,-8 0 16,0 18 0,-18 10-16,9-19 15,-9 0-15,1 9 16,-10 27-16,9-9 16,-27 37-16,9-37 15,9 0 1,-27 0-16,0-18 15,-27 36-15,19-27 16,17 1-16,-18 26 16,9 9-1,9-36-15,9-18 16,9 0-16,9-9 16,0 10-16,9-1 15,0 0 1,0 0-16,9-9 15,0-9-15,0 0 16,9 0-16,-9-18 16,9 9-16,-9 0 15,-9-18 1</inkml:trace>
  <inkml:trace contextRef="#ctx0" brushRef="#br0" timeOffset="11994.9293">20449 16822 0,'0'0'15,"-8"0"-15,-1 0 16,-9 0 0,0 0-16,0-9 15,0 0-15,0 0 16,0 0-16,9-9 16,-9 0-16,0-18 15,9 0 1,0 9-16,9 0 15,9 0-15,27-9 16,45-19-16,-27 19 16,-10 9-1,1 9-15,0 0 16,-18 9-16,0 0 16,0 9-16,0 0 15,18 18-15,-10 0 16,1 0-1,0 18-15,-18-9 16,-9 0-16,0 1 16,-18-1-16,-9 0 15,-9 0-15,-18 0 16,1-18 0,-46 0-16,27-9 15,9 0-15,9 0 16,10-9-16,8 0 15,0 0 1,9 0-16,0-9 16,9 9-16,9 0 15,9 0-15,0 0 16,36-9 0,-9-10-16,-36 28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15.08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73 436 4,'-7'-46'34,"3"25"-10,0-4-6,4 5-2,-6-5-3,6 7-3,-4-2 0,4 6-2,-3-3-3,3 17 3,-4-16-2,4 16-2,0 0 0,0 0 0,-14 19-1,14 5-1,-7 6 1,3 10-2,-1 9 0,2 8 1,-1 7-2,4 4 1,-3-4-2,3-1 2,4-4-1,2-7 0,2-8 0,1-8 0,2-8 1,4-7-1,0-8 0,1-6 0,0-7 1,3-5-1,4-8 1,0-5-1,2-8 0,0-5 0,2-6 1,-2-4-2,-1-3 2,-1-1-1,-4 3 0,-2 0 0,-3 6 0,-1 5 0,-2 6 0,-3 7 0,-2 8 0,-6 10-1,11 7 1,-5 11 0,0 11 0,1 8 0,2 9 0,5 8 0,0 3 0,2-1 0,2-4 1,1-6-1,3-10 0,0-9 1,0-17 0,1-10-1,1-14 1,1-11 0,0-13 0,-2-11-1,-3-10 1,-1-10 0,-4-4-1,-3-3 0,-6-3 1,-6 3-1,0 5 1,-9 7-1,-3 11 0,1 9 0,-3 12-1,2 12 0,2 16-2,-2 4-2,9 20-11,-3 2-23,6 8-5,0 3 0,6 1 3</inkml:trace>
  <inkml:trace contextRef="#ctx0" brushRef="#br0" timeOffset="833">1198 150 13,'11'-9'36,"-11"9"2,0 0-15,0 0-8,0 0-1,0 0-1,0 12-4,-3-2-1,3 12-3,-5 6 2,5 13-3,-4 8 0,4 13-2,-3 10 1,3 8-2,-6 2 1,6 0-1,-5-3-1,2-8 0,3-6-1,-7-13-2,7-10-3,-7-17-7,10-4-17,-3-21-14,0 0 3,0 0-5</inkml:trace>
  <inkml:trace contextRef="#ctx0" brushRef="#br0" timeOffset="1158">1455 74 36,'18'-51'40,"-14"37"0,-4 2-19,0 12-6,0 0-5,6 16-2,-6-1-2,0 14 0,0 7-3,0 16 0,0 8 0,0 16-1,-4 11 0,4 9-1,-3 5 1,3 1-1,0-3-1,0-7 1,0-8-1,4-11-1,3-15 1,-1-15-3,4-9-3,-10-22-11,11-5-22,-11-7-3,13-19-2,-9-2 0</inkml:trace>
  <inkml:trace contextRef="#ctx0" brushRef="#br0" timeOffset="1474">1187 802 3,'-52'-4'38,"36"-6"2,11-6-10,15 5-8,1-13-4,21 5-6,1-9-4,13 2-1,1-4-2,9 4-3,-2 5-3,-5-1-6,1 9-18,-9 3-15,-8 4-2,-5 6-1</inkml:trace>
  <inkml:trace contextRef="#ctx0" brushRef="#br0" timeOffset="1797">1677 194 3,'0'0'37,"8"-10"0,-8 10-8,0 0-7,12 4-3,-12-4-6,17 21-2,-8-1 0,10 12-5,-2 4 0,8 10-2,-2-1 0,1 4-3,-2-4 1,1-3-3,-2-6 0,-3-12-3,2-4-4,-8-16-5,11 3-9,-6-12-22,4-9 1,0-5-3</inkml:trace>
  <inkml:trace contextRef="#ctx0" brushRef="#br0" timeOffset="2060">2282 113 14,'12'-56'39,"-12"39"1,-6 3-11,6 14-9,-25 5-4,13 14-5,-7 0-3,4 15-1,-4 8-3,3 14-1,-4 7-1,7 13 0,-2 8 0,2 5-1,0 1 0,1 1 0,1-7 0,3-7-1,1-9 0,1-11-1,3-12-1,0-14-4,6-6-4,-3-25-21,0 0-13,0 0 1,4-20-3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17.591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25 256 15,'-4'-34'37,"-1"16"3,-6-7-19,8 7-3,-1-9-4,8 5-4,4-6-2,7 8-2,4-5-1,-19 25 1,0 0-1,49-27-1,-49 27-1,44-12 0,-44 12-1,50 4 1,-50-4-1,50 25-1,-50-25-1,43 43 1,-43-43 1,28 61-1,-28-61 0,16 75 1,-13-33-1,-6 22-2,-15 23 1,-13-2 0,-8-14-2,-1-16 1,6-15-2,7-20-3,13-5-8,14-15-27,-13 0-3,13 0-1,-10-8-2</inkml:trace>
  <inkml:trace contextRef="#ctx0" brushRef="#br0" timeOffset="429">109 1113 10,'0'0'41,"0"0"2,0 0-1,45 21-23,-45-21-8,0 0-1,0 0 0,0 0-4,0 0-1,0 0-1,0 0 0,0 0-1,0 0-1,0 0 0,0 0 0,0 0-1,42-8 0,-42 8 0,0 0 0,0 0-1,0 0-1,0 0-3,0 0-11,16 43-26,-16-43-3,0 0-4,-11-4-1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09.33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8146 1161 1,'-3'-14'11,"0"5"-1,-3-1-1,0-1 1,-3-4 0,-3 0 0,-3-3 0,1-1-2,-8-5 1,-1 1 0,-9-7-2,0 1-1,-10-5-1,-1 2-1,-9-5 2,-6 1-2,-9-5-2,-5 2 1,-10-2-2,-7 1 1,-10-1-1,-11 0 0,-9-1 0,-11-1 0,-11 1 0,-6 1 0,-13 0 1,-12 1 0,-10 1 0,-9 1-1,-6 1 0,-7 5 0,-9 4 1,-7 2-1,-3 4 0,-4 2 0,-4 5 0,-3 4 1,-7 2-1,-4 4 0,-2 5 0,-1 0 0,3 9 0,3 4 0,8 6 0,7 8 0,9 7-1,11 11 1,8 11-1,10 8 0,5 12 1,9 10-1,8 9 0,6 12 0,12 9 1,8 6-1,14 12 1,12 8 1,18 3-2,17 4 1,18 2-1,19 0 1,23 0-1,20-3 2,23-2-2,20-2 0,23 1 0,21-1 3,23-4-2,20-3 0,20-3 0,23-1-1,18-7 0,18-8 1,20-9 0,18-6-1,20-12 0,17-8 0,18-13 0,13-12 0,16-13 0,11-12 0,11-12 0,12-15-1,4-13 1,6-13 0,0-16-1,4-9 1,-7-16 0,-2-12 0,-10-12 0,-16-10 1,-16-11-1,-17-11 1,-27-9-1,-25-8 2,-29-7-1,-29-12 0,-30-8 0,-25-6-1,-33-7 1,-27 0-1,-28-1 0,-23-2 0,-29 5 0,-25 9 0,-28 5-1,-34 10 0,-30 10 0,-25 11-3,-22 18-6,-29 15-28,-11 12-4,-15 12-2,-8 6-1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15.080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73 436 4,'-7'-46'34,"3"25"-10,0-4-6,4 5-2,-6-5-3,6 7-3,-4-2 0,4 6-2,-3-3-3,3 17 3,-4-16-2,4 16-2,0 0 0,0 0 0,-14 19-1,14 5-1,-7 6 1,3 10-2,-1 9 0,2 8 1,-1 7-2,4 4 1,-3-4-2,3-1 2,4-4-1,2-7 0,2-8 0,1-8 0,2-8 1,4-7-1,0-8 0,1-6 0,0-7 1,3-5-1,4-8 1,0-5-1,2-8 0,0-5 0,2-6 1,-2-4-2,-1-3 2,-1-1-1,-4 3 0,-2 0 0,-3 6 0,-1 5 0,-2 6 0,-3 7 0,-2 8 0,-6 10-1,11 7 1,-5 11 0,0 11 0,1 8 0,2 9 0,5 8 0,0 3 0,2-1 0,2-4 1,1-6-1,3-10 0,0-9 1,0-17 0,1-10-1,1-14 1,1-11 0,0-13 0,-2-11-1,-3-10 1,-1-10 0,-4-4-1,-3-3 0,-6-3 1,-6 3-1,0 5 1,-9 7-1,-3 11 0,1 9 0,-3 12-1,2 12 0,2 16-2,-2 4-2,9 20-11,-3 2-23,6 8-5,0 3 0,6 1 3</inkml:trace>
  <inkml:trace contextRef="#ctx0" brushRef="#br0" timeOffset="833">1198 150 13,'11'-9'36,"-11"9"2,0 0-15,0 0-8,0 0-1,0 0-1,0 12-4,-3-2-1,3 12-3,-5 6 2,5 13-3,-4 8 0,4 13-2,-3 10 1,3 8-2,-6 2 1,6 0-1,-5-3-1,2-8 0,3-6-1,-7-13-2,7-10-3,-7-17-7,10-4-17,-3-21-14,0 0 3,0 0-5</inkml:trace>
  <inkml:trace contextRef="#ctx0" brushRef="#br0" timeOffset="1158">1455 74 36,'18'-51'40,"-14"37"0,-4 2-19,0 12-6,0 0-5,6 16-2,-6-1-2,0 14 0,0 7-3,0 16 0,0 8 0,0 16-1,-4 11 0,4 9-1,-3 5 1,3 1-1,0-3-1,0-7 1,0-8-1,4-11-1,3-15 1,-1-15-3,4-9-3,-10-22-11,11-5-22,-11-7-3,13-19-2,-9-2 0</inkml:trace>
  <inkml:trace contextRef="#ctx0" brushRef="#br0" timeOffset="1474">1187 802 3,'-52'-4'38,"36"-6"2,11-6-10,15 5-8,1-13-4,21 5-6,1-9-4,13 2-1,1-4-2,9 4-3,-2 5-3,-5-1-6,1 9-18,-9 3-15,-8 4-2,-5 6-1</inkml:trace>
  <inkml:trace contextRef="#ctx0" brushRef="#br0" timeOffset="1797">1677 194 3,'0'0'37,"8"-10"0,-8 10-8,0 0-7,12 4-3,-12-4-6,17 21-2,-8-1 0,10 12-5,-2 4 0,8 10-2,-2-1 0,1 4-3,-2-4 1,1-3-3,-2-6 0,-3-12-3,2-4-4,-8-16-5,11 3-9,-6-12-22,4-9 1,0-5-3</inkml:trace>
  <inkml:trace contextRef="#ctx0" brushRef="#br0" timeOffset="2060">2282 113 14,'12'-56'39,"-12"39"1,-6 3-11,6 14-9,-25 5-4,13 14-5,-7 0-3,4 15-1,-4 8-3,3 14-1,-4 7-1,7 13 0,-2 8 0,2 5-1,0 1 0,1 1 0,1-7 0,3-7-1,1-9 0,1-11-1,3-12-1,0-14-4,6-6-4,-3-25-21,0 0-13,0 0 1,4-20-3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17.591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25 256 15,'-4'-34'37,"-1"16"3,-6-7-19,8 7-3,-1-9-4,8 5-4,4-6-2,7 8-2,4-5-1,-19 25 1,0 0-1,49-27-1,-49 27-1,44-12 0,-44 12-1,50 4 1,-50-4-1,50 25-1,-50-25-1,43 43 1,-43-43 1,28 61-1,-28-61 0,16 75 1,-13-33-1,-6 22-2,-15 23 1,-13-2 0,-8-14-2,-1-16 1,6-15-2,7-20-3,13-5-8,14-15-27,-13 0-3,13 0-1,-10-8-2</inkml:trace>
  <inkml:trace contextRef="#ctx0" brushRef="#br0" timeOffset="429">109 1113 10,'0'0'41,"0"0"2,0 0-1,45 21-23,-45-21-8,0 0-1,0 0 0,0 0-4,0 0-1,0 0-1,0 0 0,0 0-1,0 0-1,0 0 0,0 0 0,0 0-1,42-8 0,-42 8 0,0 0 0,0 0-1,0 0-1,0 0-3,0 0-11,16 43-26,-16-43-3,0 0-4,-11-4-1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4:49:09.335"/>
    </inkml:context>
    <inkml:brush xml:id="br0">
      <inkml:brushProperty name="width" value="0.10583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8146 1161 1,'-3'-14'11,"0"5"-1,-3-1-1,0-1 1,-3-4 0,-3 0 0,-3-3 0,1-1-2,-8-5 1,-1 1 0,-9-7-2,0 1-1,-10-5-1,-1 2-1,-9-5 2,-6 1-2,-9-5-2,-5 2 1,-10-2-2,-7 1 1,-10-1-1,-11 0 0,-9-1 0,-11-1 0,-11 1 0,-6 1 0,-13 0 1,-12 1 0,-10 1 0,-9 1-1,-6 1 0,-7 5 0,-9 4 1,-7 2-1,-3 4 0,-4 2 0,-4 5 0,-3 4 1,-7 2-1,-4 4 0,-2 5 0,-1 0 0,3 9 0,3 4 0,8 6 0,7 8 0,9 7-1,11 11 1,8 11-1,10 8 0,5 12 1,9 10-1,8 9 0,6 12 0,12 9 1,8 6-1,14 12 1,12 8 1,18 3-2,17 4 1,18 2-1,19 0 1,23 0-1,20-3 2,23-2-2,20-2 0,23 1 0,21-1 3,23-4-2,20-3 0,20-3 0,23-1-1,18-7 0,18-8 1,20-9 0,18-6-1,20-12 0,17-8 0,18-13 0,13-12 0,16-13 0,11-12 0,11-12 0,12-15-1,4-13 1,6-13 0,0-16-1,4-9 1,-7-16 0,-2-12 0,-10-12 0,-16-10 1,-16-11-1,-17-11 1,-27-9-1,-25-8 2,-29-7-1,-29-12 0,-30-8 0,-25-6-1,-33-7 1,-27 0-1,-28-1 0,-23-2 0,-29 5 0,-25 9 0,-28 5-1,-34 10 0,-30 10 0,-25 11-3,-22 18-6,-29 15-28,-11 12-4,-15 12-2,-8 6-1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17.941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313 80 4,'7'-41'35,"-7"41"-9,0 0-3,9-41-4,-9 41-2,0 0-5,0 0-3,0 0-5,-35 17-1,17 27-3,3 19 2,-5 17-2,-2 14 2,-8 9-5,1 13 4,-1 0-1,6-20 1,-1-11-1,3-8 1,0-15-4,9-5-7,-5-15-24,8-19-3,10-9-1</inkml:trace>
  <inkml:trace contextRef="#ctx0" brushRef="#br0" timeOffset="308">421 791 27,'10'36'42,"-14"-24"0,-5-2-1,-3-2-33,4 5-1,-3-8-4,-3-5-15,2 7-25,12-7-1,-13 4-5,13-4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19.024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326 53 20,'0'0'28,"10"-45"-5,-10 45-2,0 0-6,0 0-6,0 0 0,0 0-4,0 49-3,-24 16-2,-10 16 0,-1 21 2,-6 7-4,2 12 3,-2-1-2,7 4 2,9-39-2,4-14 1,4-16-3,7-12-8,0-17-14,5-12-10,5-14-1</inkml:trace>
  <inkml:trace contextRef="#ctx0" brushRef="#br0" timeOffset="323">168 280 24,'-4'-43'34,"4"43"-8,-5-46-14,5 46-1,0 0-1,0 0 1,35-52-5,-35 52-1,52-27-1,-52 27 2,77-32-5,-33 18 1,6-1-6,1 0-5,1 2-14,-4 1-12,3 4-1,-8 2 0</inkml:trace>
  <inkml:trace contextRef="#ctx0" brushRef="#br0" timeOffset="586">40 707 35,'2'9'36,"23"-25"-1,12-8-24,21-3 0,8-9-3,14-1-1,1-5-3,1-2-13,1 6-24,-7 11-2,-14 7-1</inkml:trace>
  <inkml:trace contextRef="#ctx0" brushRef="#br0" timeOffset="820">861 501 1,'11'-9'37,"2"-7"-1,-13 16 0,0 0-19,-13 25-8,-2 1-2,0 13 0,-8 7-3,-2 6-3,-3 5 1,1 2-3,5 5-3,-2-12-13,10-5-20,7-6-1,7-13-3</inkml:trace>
  <inkml:trace contextRef="#ctx0" brushRef="#br0" timeOffset="1128">1322 320 7,'0'0'32,"0"0"0,10-25-18,-10 25-4,6 18-2,-12 7-1,3 12-2,-3 13-3,1 14 2,-9 2-1,-5 4 0,1-5-2,-5-2 1,-1-7-2,-1-3 1,0-11-2,3-7 3,2-11-2,3-5 1,3-13-1,14-6 2,-10-21-1,13-9-1,6-8 2,3-17-2,6-9 2,5-19-2,-8 40 2,8-3-1,-2-3 3,7-3-2,2 3 0,6 0 1,-2 3-1,3-1 0,-37 47 0,80-74-1,-80 74 0,72-56 0,-72 56-1,67-29 0,-43 24 0,17 29 0,-29 21-1,-20 17 1,-26 7-1,-12 5 1,-13-3-1,-2-4 1,1-16-1,4-6 1,2-10 0,6-7 0,4-7 1,7-6-1,8-7 2,7-5-1,8-3 0,4 0 0,10 0 1,0 0-1,18-9 0,2 9 0,6 3 0,7 5 1,6 4-2,5 5 2,2 5-2,1 3 2,2 8-2,-5 0 3,-4 0-5,-3 0 2,-8-4-1,-4-1-3,-8-10-6,2 0-28,-12-8-2,-7-10-3,0 0 2</inkml:trace>
  <inkml:trace contextRef="#ctx0" brushRef="#br0" timeOffset="1917">2197 433 34,'13'-50'37,"-13"50"1,-4-48-16,4 48-8,0 0-2,-21-45-3,21 45-3,0 0-3,-44-33 0,44 33 0,0 0-2,-62-10 0,24 10 0,-1 10-2,1 4 1,5 10-1,10 4 1,14 4 0,13 1-1,14 3 1,9-1 0,6 2 0,6-1 0,3-1 0,-1 0 0,-2-1 0,-5-1 1,-6 2-1,-8-2-1,-9-2 2,-11 2-1,-4-4 1,-12-2-1,-8-4 1,-9-2-1,-5 2 1,-6-4-2,-1-1 1,-3-4 0,2-2 0,1-3-1,5-9 1,7 0-2,10-9-4,2-12-12,21 0-23,7-6 2,14-6-2</inkml:trace>
  <inkml:trace contextRef="#ctx0" brushRef="#br0" timeOffset="3376">2587 187 28,'0'0'37,"0"0"-1,0 0-21,0 0 0,0 0-5,0 0 2,0 0-5,0 0-2,0 0-1,0 0 0,0 0-2,66 24 0,-66-24 1,69-5-3,-28 2 0,1 0-2,2-1-2,0-1-5,-1-2-7,2 0-15,-3 1-7,-42 6-2,72-13 0</inkml:trace>
  <inkml:trace contextRef="#ctx0" brushRef="#br0" timeOffset="3624">3141 147 15,'-51'-32'34,"8"32"-3,43 0-7,-47 12-4,47-12-4,-68 42-4,34 5-4,9 16-2,7 13-2,3 8-1,0 11 0,-1-1-2,1-4 0,1-18-2,1-7 0,3-19-5,10-2-10,0-15-25,4-10 1,-4-19 0</inkml:trace>
  <inkml:trace contextRef="#ctx0" brushRef="#br0" timeOffset="5113">3289 982 8,'-13'38'31,"-1"-17"-2,0 4-20,0 9-3,-2 5-9,-3 3-17,-5-6-9,8 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07.683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3928 293 7,'-19'0'9,"8"5"-2,-1 1 1,-2-2-1,-1 3-2,0 0 1,-1 4-1,1-3 2,0 3-3,-1-1 1,3 2-2,-3 0 0,1 2 1,0 0 0,-1 2-2,-2 0 0,2 2 1,-2 3-2,-1-2 1,1 3 0,-1 2 0,0-1 0,2 2 1,-2-2-1,4 3 0,-2-2 1,3 3-1,-2-1-1,3 1 1,0-1-1,-1 4 0,2-1 0,-1 2 2,0 0-2,3 1 1,-1-2-2,3 1 1,-1 0 1,3 0-1,0-3 0,0 1-1,-1-1 1,3 1-1,1-2 0,-1 1 0,4 0 0,-3-2 0,3 2 0,0 0 0,0 0 0,0 0 1,0-1-1,0 2 0,3 3 1,-3-2-1,0 2 1,5 2-1,-5-2 1,4 1-1,-4 1 1,3-1-1,-3-1 0,0-1 1,0 1 0,0 0-1,3-1 1,-3 1-1,0-1 1,4-1-1,1 1 1,-1-1-1,1 1 0,1-2 1,1 1-1,0-1 0,2 2 0,0-1 1,0 1-1,1 0 0,2-1 0,0 0 1,-2-1-1,3 0 0,-1-1 0,2-2 2,-2 2-2,2 0 0,-1 0 2,-1 0-2,3-2 0,-3 2 0,1-1 1,-1 1-1,0-2 0,-2 0 0,1 1 0,-1 0 0,0-2 0,2 0 0,-2-2 1,1 1-1,-1 0 0,0-2 0,-1-2 0,2 0 0,-1 1 0,0 3 1,1-2-1,0 0 0,0 1 0,-1-2 0,2 3 0,-2 0 1,1-2-1,0 1 2,1 1-1,-1 0-1,0 0 1,2 1-1,-2-1 1,1 0-2,-2 1 2,0-1-2,-1 2 1,0 0 0,1-2 0,-2-1 1,2 4-1,-1-2 0,1 0 0,1-1 0,-1-2 0,0 0 0,1 0 0,0 0 0,-1-3 0,0-2 1,-3 0-1,1-1 0,0 1 0,0-2 0,-2 1 0,1-1 0,-1 5 0,1 0 1,-2 0-1,4-2 1,-4 2-1,0-1 1,0 1-1,-1 0 0,0-4 1,1 0-2,-1-1 1,-1 1 0,1 1 0,1 1 0,-1-1 0,1 3 0,-2 1 0,3 1 0,-2 2 0,-1-1 0,0 2 0,0 0 0,-3 0 0,4-2 0,-4 1 0,3-1 0,-3 0 0,3 0 0,-3-2 0,0 2 0,0 0 1,0 0-1,-5 3 1,2-1-1,-1-1 1,-1 2-1,-3 0 1,2-1-1,-1 0 0,1-2 0,0-2 0,0 0 0,-1-1 0,2-3 0,0 2 0,0-1 0,-1-2 0,-1 1 0,2-1 0,-3 0 1,1-1-2,-3 1 2,3 0-2,-3-1 2,-1 0-1,1 1 0,0 0-1,1 0 2,-2 0-1,1 0 0,0 0 0,-1 0 0,1 0 0,-1 0 0,0 1 0,0-1 0,0 1 0,-1 1-1,-1 1 1,-1 1 0,2-2 0,-4 2 1,1 0-1,-1 0 0,1-2 0,-1 1 1,1-3-1,-1 0 0,0-1 0,2-1 0,0 0 0,0 0 0,1-1 0,-2 0 1,1-2-1,-1 0 0,0 0 0,-1-1 0,1 0 0,-2 0 0,0 0 0,-2-1 0,0 2 0,2-2 0,-2 2 0,1-3 0,-1 2 0,0 0 0,-1-1 0,0 1 0,1 0 0,-2 2 0,-1 0 0,0 0 0,1 1 0,-1 1 0,0-2 0,-2 1 1,-1 0-1,-1 0 0,1 0 0,-1-1 0,-2 1 0,0-1 1,0 0-1,0-3 0,0 2 0,0-2 0,-1-1 0,1 1 1,-1-3-1,1 0 0,-1 0 1,2-1-1,-1-1 0,3 0 1,-1 0-1,0 0 0,1-1 0,2 1 0,-1-2 0,-1-2 0,0 3 1,1-3-1,2 0 0,-1 0 0,0 0 0,1 0 0,1-4 0,1 4 0,2-4 0,-2 1 0,1 3 0,-1-4 0,1 4 0,-2-3 0,1 3 0,-2-3 0,-1 3 0,1-3 0,2 3 0,-1-4 0,0 4 0,1 0 0,0-2 0,1 2 0,1-3 0,-3 3 0,1 0 0,1-4 0,0 4 0,-2 0 0,1 0 0,-1 0 0,0 0 0,-2 0 1,0 0-1,0 0 0,-1 4 0,0-4 0,-1 0 0,0 0 1,1 0-1,0 0 0,-2 0 0,1 0 0,-2-4 0,1 1 0,-1 0 0,0 0 0,1-1 0,-1 0 0,1 0 0,1 1 0,1-1 0,0 0 0,1 1 0,1-1 0,1 0 0,0 1 0,0-2 0,-1 1 1,0 0-1,1 0 0,-1 0 0,2 1 0,-1 3 1,0-4-1,2 4 0,0-3 0,1 3 0,1 0 0,0 0 0,-1 3 0,-1-3 0,0 4 0,-1-1 0,-1 0 0,-2-3 0,2 6 0,-2-3 0,1 1 0,-1 2 0,0-1 0,1 0 0,0 2 0,0-2 0,0 3 0,-1 0 0,1 1-1,-1 2 1,1-1-1,-2 1 1,0 1-1,1 0 1,-1 0-1,0 0 1,1 2 1,-1-3-1,3 1 0,-1 2 0,2-1 0,-1 2 0,-1 1 0,1-1 0,1 2 0,-1 0 0,0 2 0,-1 0 0,3 2 0,-2 0 0,1 0 0,0 3 0,2 1 0,-1 1 0,3 0 0,0 1 0,0 0 0,2 2 0,1-2 1,1 0-2,3 0 2,0 1-1,1 0 1,0 4-1,2 0 0,1 1 1,1 3-2,1 0 2,3 4-1,0-1-1,0 0 1,0 1 0,3 3 0,2-1 0,1 0 0,0 1 0,1-1 1,1 0-1,2 1 0,0-4 0,2-1 0,0-1 0,3 0 0,1-2 1,0 1-1,2-3 0,0 1 0,2-2 0,2 1 2,1-2-2,0-1 0,-1 1 0,3-2 1,0-4-1,-1 1 0,-2 0 0,2 0 1,-1-3-1,0 0 0,0-2 0,2 0 0,-1 2 0,1-1-1,-1-2 1,1 0-1,1 0 1,1-1-2,0 0 2,2 0 0,2-1 0,0 0 0,3-1 0,2 1 0,-1-1 0,2-2 2,-1 2-2,0-4 0,0-1 0,-2-3 0,1-1 0,1-2 0,-2-1 0,0-5 0,-1 3 0,0-3 0,0-5 0,2 5-2,-1-4 2,0 0 0,1 1 2,1 0-2,2 0 0,1 3 0,-2-5 0,-2 2 0,-1 1 0,-1 2 0,-2-6 0,-3 3 0,2-1 0,-2 1-2,1-1 2,-2 0 0,1 0 0,1-2 0,1 1 0,0-2 0,-2 0 0,1-3 0,1 0 0,1 2-1,1-3 1,3 2 0,1 1 0,0-2 0,0 1 0,0 0 0,-2-1 0,0 0 0,-3-1 0,0-3 0,-2 1 0,0 0 0,1-2 0,-1 1 0,1-2 0,1 0 0,0-1 0,0 2 0,-1-1 1,-2-2-2,3 0 1,-2 0 0,1-1 0,0 0 0,0-2 0,-1-1 0,0 1 0,0 0 0,-2-3 0,1 0-1,-1 0 1,-3 0 0,1-1 0,0 0 0,-2-1 0,0 0 0,0 0-1,-1 1 1,-2 1 0,1-3 0,-1 1 0,-3-1 0,0 0 0,-2-1 0,1-1 0,-2 1 1,0 0-2,-2 1 1,-1 0 1,0-1-2,-2 0 1,-1 1 0,-1-2 0,0 0 0,-1-2 0,-2 0 0,-1-1 0,0 2 0,0 0 0,-3-1 0,4 0 0,-4 2 1,5 1-1,-2 1 0,1 0 0,1 0 0,-2-1 0,2 0 0,0 0 0,1 0 0,0 0 0,1 0 0,1 0 0,0-1 0,3 3 0,0 0 0,0 2 0,1 3 0,0-2 0,-1 5 0,1 0 0,2 2 0,-3 0 0,2 1-1,-1 1 1,0-1 0,0 1 0,0-1 0,1 2 0,-1-2 0,1 0 0,0 1 0,-1 1 0,2-2 0,-2 0 0,2 1 0,1-1 0,0 1 1,-2 0-2,2-1 2,-1 1-1,0-2 0,1 1 0,-3 2 1,2-2-2,-2 1 1,1-1 0,1 0 0,-2-1 0,2 1 0,-2-2 0,1 1 0,1-1 0,-1-1 0,0-1 0,1 2 0,0-2 0,0 3 0,-1 1 0,2-1 0,-4 2 0,0-1 0,0 2 0,-1-1 0,0 1 0,0-3 0,0 0 0,-1 0 0,2 0 0,0-1 0,0 1 0,-1-2 0,2 0 0,0-1 0,-2 0 0,2 1 0,0-3 0,0-1 0,-1 1 1,0 1-2,-2-1 2,0 1-1,-1-3 0,0 3 0,-1 1 0,0 0 0,-1 0 0,-1-1 0,1 0 0,-2 1 0,1-2 0,-1 0 0,0 2 0,-1-2 0,0 1 0,0-1 0,-3 0 0,6 0 0,-6 0 0,5 2 0,-5-1 0,4 2 0,-4-2 0,3 0 0,-3 2 0,3-2 0,-3 1 0,4-4 0,-4 0 0,3 0 0,-3 1 0,3 0 0,-3 0-1,0 1 1,0-2-1,0 5 1,0-1-1,0-1 1,0 0 0,0-2 0,0-1 0,3 0 0,0 0 0,2-1 0,1 0 0,-2-2 0,1 1 0,0 0 0,0 0 0,-1-1 0,-1 3 0,2-2 0,-2 0 0,1 1 0,0 1 0,1 1 1,2 0-1,0-3 0,1 2 0,1-2 0,-2 1 0,3-1 0,-1 1-1,0-1 0,2 1 2,-1 1-2,2 1 1,0-1 0,1 1 1,3 0-1,0-2 0,2 1 0,1 2 0,2 1 1,1-2-1,-1 2 0,3-1 1,1 1-1,1 1 1,-1 2-1,0-2 1,1 2-1,0 0 0,-1 3 0,0-1 2,2 2-2,-4 0 0,2 1 0,1 0 0,-1 1 1,1-1-2,0 1 3,2 1-3,1-2 2,0 3-1,2 0 1,0-1-1,1-2 0,1 0 0,2 1 0,1 0 0,1-1-1,1-1 2,0 0-2,2-1 1,-3 2 0,4-2 0,-2 1 0,1-2 0,-1 0 1,0 0-1,1-2 0,0-1 0,1 0 1,-2-1-1,2-2 0,-3 2 0,2-3 0,-1-1 0,-2-2 0,0-2 1,-2 0-1,-1-2 0,-2-2 0,1-2 1,-1-1 0,-2 1-1,1-4 1,-5 1-1,1-1 0,-1-1 0,-2-2 0,0-5 0,-3 0-1,2-3 1,-1-1-1,1-1 1,0-3 0,-2-1 0,-1-1 0,0 2 0,-1-1 0,-3 1-1,-1 0 1,-2-1 0,0 0 0,-2 1-1,-1 0 1,-3 0 0,-2 0 0,-2 1 0,-3 0 1,0 0-1,-4 1 1,-1-1-1,-2 1 1,-2-2-1,-1 0 1,-2 0-1,-3-1-1,-3 2 2,0-1-1,-5 1 0,-1 1 0,0 2 0,-4 2 0,-2 1 0,-1 3 1,-2 2-1,-2 1 0,0 2 0,-3 0-1,-2 1 1,-2 4 0,-2 0 0,-1 2 0,-2 2 0,1 1 0,-2 2 0,1 1 0,0 2 0,1 2 0,-1 1 1,1 0-2,-1 2 2,2 0-1,-2 2 0,0 1 0,-3 3 0,2 1 0,0 0 0,-2 3 0,1 0 0,1 4 0,0 4 0,2 0 0,0 0 0,1 0 0,2 7 0,0-3 0,-1 0 0,0 0 0,-2 0 0,-1-4 0,3 5 0,0-5 0,-2 0 0,-1 4 0,2-4 0,-2 5 0,-2-1-1,3 3 1,-2 3 0,-1 3 0,0 2 0,-3 3 0,-2 3 0,-4-1 0,-1 3 0,-6 0 0,-4 1-1,-5-2 1,-2 3-1,-3 0 0,-4 4-2,-1 3-2,4 14-6,-8 5-21,5 13-9,2 11-3,-1 8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24.499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141 304 30,'0'0'18,"0"0"2,12-41-4,-12 41-1,0 0-1,0 0-2,0 0-2,-77 32-3,68 0 1,1 10-4,3 11-1,-4 7-1,2 8-1,-2 5 0,4 0 0,-1-8-2,-1-5 3,3-9-3,1-8 3,3-8-3,-4-11 3,4-6-3,0-8 1,0-10 0,0 0 1,11 4-1,-11-4 1,18-19-1,-8 3-1,4-5 2,3-4-2,0-3 2,3-1-2,-1 1 1,-1 4-1,-2 2 1,1 8 0,-3 6 0,-1 8 0,-2 11 0,-2 6-1,0 6 0,1 5 3,0 0-3,3 2 2,-1-3-2,3-4 2,1-3-1,0-5 1,2-7-1,3-8 0,-1 0 0,1-9 0,0-5 1,-1-3-2,0-7 2,-2-5-1,2-6 2,-7-1-2,1-5 3,-4-6-3,-2-1 2,-8-4 0,0-2 0,0 54-1,-7-54 1,7 54-2,-13-48-2,13 48-6,-18-46-20,18 46-10,0 0-2,-18-56-1</inkml:trace>
  <inkml:trace contextRef="#ctx0" brushRef="#br0" timeOffset="759">968 38 1,'-7'-45'37,"7"45"-2,0 0 1,0 0-24,0 0 0,0 0-5,0 0 2,-42 0-6,42 0-1,0 0-2,8 58 1,-23 13-1,-3 15-1,2 11 0,-4 5 0,2 10 0,-4-8 0,5-11 2,4-31-1,6-16 1,0-14-1,4-6 1,3-11 0,0-15 0,0 0-1,7-14 0,0-7 1,2-9-1,2-4 1,3-9-1,3-3 1,0-2 1,5 3-1,-1 3 1,3 12-1,-2 8 1,0 15-1,-2 12 0,0 13 0,-4 6 0,-1 11-1,-1 7 0,-3 1 1,-2 3-2,-1-2 1,0-4 1,-2-4-2,-1-1 0,0-8-2,1-3-3,0-12-11,6-3-20,0-5-1,3-10-3</inkml:trace>
  <inkml:trace contextRef="#ctx0" brushRef="#br0" timeOffset="1307">1680 420 12,'0'0'36,"0"0"3,0 0-8,0 0-17,0 0-6,-53-47 2,29 47-5,-6 3-2,5 23-2,-6 7 0,2 8 0,1 4 0,6 7-1,1 2-1,3-1 1,5-7 0,4-5 0,6-10 0,3-8 0,5-6 0,-5-17 0,21 5 0,-4-14 1,4-9-1,0-4 0,4-4 1,-1-5 0,2-1-1,-3-1 2,-1 2-1,-3 4 1,-4 6 0,-4 2 0,-2 9-1,-9 10 1,10 5-1,-10 12 0,0 4 1,0 11-2,0 5 1,0 7-1,-3 3-1,3-2 2,-3-2-1,3-3 0,0-3-4,9-6-1,-6-16-9,8-6-25,3-9 0,2-4-3</inkml:trace>
  <inkml:trace contextRef="#ctx0" brushRef="#br0" timeOffset="1818">2065 253 18,'16'-42'40,"13"-30"-1,-29 72-1,21-47-24,-21 47-6,0 0 0,0 0-3,19 24-1,-32 41-3,-8 19 1,-1 13-2,2 9 0,5 1-1,4-2 1,5-14-1,2-35-5,4-9-11,4-17-23,-1-14 1,-3-16-1</inkml:trace>
  <inkml:trace contextRef="#ctx0" brushRef="#br0" timeOffset="2067">1988 636 7,'-46'-4'38,"29"1"3,6 3 0,1-8-26,20 8 0,3-11-5,13 0-4,3-6-1,9 1-1,4-4-1,3-3-3,1-1-2,-46 24-19,44-25-17,-7 3-3,-6 2-2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26.927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384 30 35,'0'0'37,"-44"4"0,44-4-1,0 0-31,-59-9-4,59 9 2,0 0 0,0 0 0,-46-26 0,46 26 0,0 0-1,0 0 1,0 0-1,0 0-1,50 9 0,-50 7-1,28 37 0,0 17 0,-9 11-1,-14 9 0,-18 9 0,-17 0 0,-14-9-2,-2-22-6,-9-16-28,7-12-1,2-11-4,7-10 2</inkml:trace>
  <inkml:trace contextRef="#ctx0" brushRef="#br0" timeOffset="398">0 1130 17,'0'0'36,"0"0"-15,0 0-1,12-4 0,-9-7-3,10 11-7,-13 0 0,22-13-4,-11 7-2,2 6 0,-4 0-2,1 3 1,-10-3-1,9 11-1,-9-11 1,0 14 0,0-14-1,-12 15 1,12-15-2,-14 8-4,14-8-10,0 0-24,0 0-3,0 0-2,0-16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28.995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212 145 18,'-36'-10'23,"36"10"-2,-16-16-4,16 6-3,3-7-4,9 2-2,7-4-3,8 3 0,6-2-2,5 4 0,4 5-1,3 9 0,-2 4-1,-2 14 1,-10 10-1,-4 11 1,-12 11-1,-7 8-1,-12 11 1,-11 11 0,-11 3 0,-13 3-1,-10-2 1,-3-3-1,-5-6 1,-1-6 4,3-15-4,4-9 3,3-15 0,16-6 0,2-14 1,12-2-1,8-13-1,10 5 0,5-23-1,14 7-2,7-5 0,10-1-1,10-1 0,7-3-2,6 5 0,2-2-7,10 3-28,-3 4 0,3 0-4,-2 3 0</inkml:trace>
  <inkml:trace contextRef="#ctx0" brushRef="#br0" timeOffset="428">907 701 26,'-18'24'38,"6"-18"-6,5 8-7,-7-10-6,10 6-4,-5-10-6,9 0-4,-7 10-3,7-10-8,0 0-30,16-5-5,-5-2-2,6-1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31.002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241 78 9,'-9'8'17,"3"6"-4,-3 5-1,-3 12-2,-1 10-2,-3 11-2,-1 12-2,-2 10 2,-1 12-3,-1-2 1,-1 3-2,2-7-1,3-8-1,0-10-4,3-12-8,2-22-19,12-10 0</inkml:trace>
  <inkml:trace contextRef="#ctx0" brushRef="#br0" timeOffset="301">182 138 13,'5'12'30,"-2"4"-15,7 13-4,-2 4-3,8 14 1,-3 3-1,8 13-4,-3 2-1,5 8 0,-2-4-2,0-1 0,1-8 0,-2-4-1,-3-10 2,-3-10 1,-3-11-1,-2-6 2,-9-19 0,0 0 2,7-12-2,-7-8-1,0-11 1,4-4-2,-4-13 0,9-10 0,2-9-2,5-7 2,5-9-1,1-2-1,4 1 1,-1 5-1,1 10 0,-4 9-1,-5 14-4,-5 8-4,0 22-13,-12 16-14,0 0-1,0 0 0</inkml:trace>
  <inkml:trace contextRef="#ctx0" brushRef="#br0" timeOffset="2617">1043 257 1,'3'-14'26,"-3"14"-6,0 0 1,0-10-6,0 10-2,0 0-4,-4 10-2,-3 3-3,0 11-1,-3 8-1,-3 11-1,-2 10-1,-2 10-1,0 6 1,-1 5 0,1-1 0,4-3 0,2-4 0,4-7 0,1-10-2,6-9 4,0-9-2,7-10 0,4-10 1,5-11-1,4-5 2,6-9-1,5-9 1,6-3-4,8-4-1,0-8-4,6 1-12,1 1-15,-3-7-1</inkml:trace>
  <inkml:trace contextRef="#ctx0" brushRef="#br0" timeOffset="3031">1095 283 17,'-22'-8'32,"8"-13"-1,18 3-21,12 4-6,6-7-1,9 2-2,4-3 1,7 1-1,2 1-1,2 3-4,4 4-10,-4 10-16,-7-1-3</inkml:trace>
  <inkml:trace contextRef="#ctx0" brushRef="#br0" timeOffset="3256">1028 582 18,'-48'28'34,"36"-26"1,12-2-19,12-7-6,10-2-4,10 2 3,4-6-5,10 5 1,2-3-3,4 0-1,2 4-5,-2-2-4,3 9-9,-7-4-11,-3 0-10,2 4 2</inkml:trace>
  <inkml:trace contextRef="#ctx0" brushRef="#br0" timeOffset="3526">1671 243 23,'-41'-8'35,"26"2"-1,5 6-20,14 8-3,3 4-1,13 10-4,5 3-3,6 10 2,8 2 1,9 8-3,1 2 0,4 0-2,2-4-2,-5-6-3,-1-1-7,-8-15-5,-1-1-11,-8-9-10,-5-11-3</inkml:trace>
  <inkml:trace contextRef="#ctx0" brushRef="#br0" timeOffset="3783">2176 202 4,'-12'-20'35,"-10"8"-2,5 12-15,2 17-5,-7 3-4,-2 16-4,-9 8 0,-5 12-5,-5 10 2,-4 10-1,0 3-1,-2 3 0,4-8 0,3-4-1,7-5-8,5-11-14,5-15-11,15-5-2</inkml:trace>
  <inkml:trace contextRef="#ctx0" brushRef="#br0" timeOffset="4113">2331 305 31,'0'0'35,"0"0"0,0 0-21,21 0-4,-8-11-1,15 6-1,2-10 1,12 2-2,4-8-2,5 3-1,0-6-2,2 4 0,-5 2-3,-6-1-5,-6 9-3,-13-4-6,1 10-3,-24 4-1,15-6-3,-15 6 2,-9 0 0,-5 0 5,1 5 5,-3 0 6,1 3 6,-1 1 4,0 1 7,1 6-1,-1-1 6,3 10-1,-2 2 0,4 13 0,-6 1-1,6 15-7,-6-1 2,2 13-5,-6-1-1,4 4-1,-3-4-2,1 1 0,2-7-2,3-7-1,8-4-13,3-16-25,9-15 0,8-12-1</inkml:trace>
  <inkml:trace contextRef="#ctx0" brushRef="#br0" timeOffset="4941">3115 974 4,'0'43'35,"0"-17"0,0 2-9,-7 15-15,-1 2-7,-4 7-13,-8 1-22,2 8-2,-6-11-1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36.431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131 752 6,'-3'-22'34,"3"22"0,0-16-16,0 7-5,0 9-2,0 0-2,-6 22-3,-4 1-4,-2 11-2,-3 9 1,-1 10-1,-3 6 0,1 2 0,2-3 0,6-6 0,4-5 0,6-10 1,4-11-1,6-9 0,8-17 0,6-3 1,3-10-1,2-6 1,1-7-1,-1-4 1,-2-5-1,-2-1 1,-6 0-1,-5 2 1,-3 3-1,-4 6 1,-4 6-1,-3 6 0,0 13 0,0 0 0,8 10 0,-4 2-1,2 4 1,3 0-1,4-1 1,2-3 0,5-5 1,2-3 0,2-4 1,4-4 0,0-6 2,3-3-2,-4-5 1,1 1 1,-3-6-1,-2 4 0,-8-5-1,-1 1 1,-9-2-2,-5 2 1,-4-2-1,-6-1-2,-4 1-2,-5-4-2,7 7-10,-5-5-24,6-7 0,8-2-1</inkml:trace>
  <inkml:trace contextRef="#ctx0" brushRef="#br0" timeOffset="594">1111-4 13,'26'-14'35,"-26"14"3,0 0-5,0 18-21,-12 3-7,3 14-1,-7 12-1,-3 16 1,-3 14-3,-5 16 1,-1 11-2,-3 6 0,2 1 0,1 1 1,2-11 0,4-6 0,3-17 0,7-13-1,4-17 2,5-13 0,3-15-1,3-10 0,-3-10 1,14-16-2,-3-6 1,2-8 0,3-8 0,5-6-1,2-4 0,3-1 0,2 0 0,3 4 0,2 5 0,0 7 1,-1 10-1,-1 8 0,-2 12 0,-1 10 0,-5 11 1,-4 9-1,-4 8 1,-3 4-1,-3 6 0,-3 0 0,-1 1 1,-2-7-3,3-1-2,-3-14-4,9 0-17,-1-12-13,5-12-2,3-5 0</inkml:trace>
  <inkml:trace contextRef="#ctx0" brushRef="#br0" timeOffset="1091">1654 823 13,'21'-40'32,"-10"26"-5,-8-2-6,-3 16-4,7-19-3,-7 19-3,0 0-5,-12 3 2,-2 8-5,0 6-1,-5 10-1,0 5-1,-3 7 0,3 4 0,-1 3 0,3-1 0,5-3 0,3-6 0,5-6 0,4-9 0,0-9 0,0-12 1,17 0-1,-5-10 1,3-8-1,1-2 1,0-4 0,2-1 0,-2 0 0,0 3 0,-3 2 0,1 6 0,-5 5 1,1 9-1,-1 0 0,1 13 0,-4 5 0,0 6 0,0 3-1,1 2 1,-1 1-1,1-4-1,3 2-3,-4-13-5,10 1-18,1-12-12,0-9-1,1-6-2</inkml:trace>
  <inkml:trace contextRef="#ctx0" brushRef="#br0" timeOffset="1594">2323 293 20,'24'-23'40,"-24"23"-3,0 0 1,0 0-28,-8 24-3,-2-1-1,6 18-1,-6 9-2,2 18 0,-2 5-1,1 8 0,-1 6-1,2 4 1,-2-3-1,3-5 0,1-14-1,1-11-2,5-10-1,-6-15-4,9-6-14,-3-27-18,0 0-2,6-16-1</inkml:trace>
  <inkml:trace contextRef="#ctx0" brushRef="#br0" timeOffset="1850">2173 827 14,'-38'-29'39,"25"23"-1,2 6-10,11 0-10,0-12-4,11 4-5,19 4-3,6-7-2,12 1-2,8-4-1,8-6-8,5 1-28,0-5-5,-1-2-2,-1-1 0</inkml:trace>
  <inkml:trace contextRef="#ctx0" brushRef="#br0" timeOffset="2249">3130 511 31,'-35'-23'35,"31"6"0,7-5-21,20 10-1,5-8-5,11 8-2,6-1 1,10 8-3,-1 5 0,3 9-2,-4 10 0,-6 13 0,-12 12-1,-10 12 1,-17 9-2,-16 6 0,-15 4 1,-13 2 0,-13-4-1,-7-6 0,-2-6-4,-5-16-19,9-8-15,11-13 0,9-9-4</inkml:trace>
  <inkml:trace contextRef="#ctx0" brushRef="#br0" timeOffset="2655">3160 1502 17,'-4'9'23,"4"-9"1,11 3-4,2 2-1,-13-5-3,20 0 0,-20 0-4,20-4-3,-20 4-2,16-6-2,-16 6 0,12-5-2,-12 5-1,0 0 1,0 0-2,0 0 0,-9 12 0,9-12-2,-14 19-6,2-11-30,12-8-3,-12 3-2,12-3-1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6:18.394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380 38 1,'12'-28'19,"-12"28"0,0-11-2,0 11-3,-23 22-3,4 5-2,-10 6-4,-1 13-1,-9 10 1,0 14 1,-7 10-2,5 10 0,1 3 2,8 8-1,4-2-1,9 5-1,11-7-1,8-2-1,11-7 0,7-10 0,4-9 0,3-8-1,4-9-5,-2-13-20,0-12-11,2-6 0,-8-18-1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6:19.137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13 1,'5'-12'27,"4"6"-15,6 6 0,9 7 0,7 5-3,8 8 1,10 9-2,2 7-3,7 11 0,3 9 0,-1 11 0,-6 9-1,-3 8-1,-13 4 0,-8 6 1,-15 0-1,-11 2-1,-18-1 0,-9-1 0,-14-9-1,-10-6 1,-4-8 0,-5-7-1,-2-6 0,1-11-5,9-9-18,8-4-12,1-15-2,12-3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40.650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198 413 14,'-5'-45'35,"5"26"-8,-6 0-7,6 9-3,-4-3-3,4 13-6,-11 0-3,3 17-2,-6 11-1,-2 9 0,-3 12-2,-2 9 1,-1 10-2,0 4 2,4 4-1,3-5 0,6-6 0,5-8 0,4-12 0,9-10 0,1-11 0,7-11 0,2-13 1,4-5-1,3-10 0,2-7 1,1-6-1,3-3 1,-1-3-1,-2-2 0,-3 1 0,-1 3 0,-6 5 0,-4 7 0,-1 7 0,-4 9 0,-10 4-1,16 19 1,-9-1 0,1 4 0,2 5 0,5-2 0,0-2 0,2-5 1,3-5-1,2-8 1,0-5 0,2-5 0,1-8 0,1 1 0,-2-8 0,-2 1 0,-1-5 0,-2 2-1,-4-1 1,-4-2 0,-6-2-1,-5-3-2,0 1-3,-8-9-6,4 5-5,-9-8-15,2-1-8,6 0-1</inkml:trace>
  <inkml:trace contextRef="#ctx0" brushRef="#br0" timeOffset="639">1000 0 24,'0'0'36,"0"0"-19,0 0-1,0 0-3,0 18 0,0-2-2,0 11-5,0 8 0,0 13 0,-4 11-3,1 11 0,-6 9-1,4 7 1,-3 2-2,0 2 1,-1-8-1,0-7 0,3-11-1,3-9 0,3-14 1,0-13-1,3-12 0,6-13 1,6-13-2,2-8 2,3-9-1,4-7 0,1-8 0,-1-4 0,3-2 0,-1-2-1,0 6 2,-2 5-2,1 9 2,0 9-2,-2 13 2,-2 13-1,-1 13 0,-3 11 1,-5 7-1,-3 9 1,-6 7-1,-3-1 1,0-1-2,-5-5-1,5-2-6,-8-15-11,8-8-20,0-7 2,0-13-6</inkml:trace>
  <inkml:trace contextRef="#ctx0" brushRef="#br0" timeOffset="1120">1529 817 18,'16'0'34,"-6"-12"-12,3 8-5,-2-9-3,10 1-2,-4-7 0,10-1-5,-6-6-2,6-1 1,-2-2-3,-4 2-1,-2 1 0,-2 2 0,-7 2 0,-4 7 0,-6 3-1,0 12 1,-22 0-1,3 17-1,-6 7 1,-2 9-1,-1 7 0,0 6 0,1 7 0,8-2 1,7 0-1,8-5 1,11-8-1,8-8 0,11-8-1,7-13-5,13-9-15,3-12-18,2-12 2,4-4-4</inkml:trace>
  <inkml:trace contextRef="#ctx0" brushRef="#br0" timeOffset="1503">2041 579 18,'-19'-4'35,"19"4"-8,0 0-8,0 0-4,13 0-2,4 5-5,-4 1-2,7 7 2,-3 1-4,1 5 0,-4 4-2,-1 4 0,-6 0-1,-2 1 0,-5-4 0,0-1 1,-7-6-1,0-3 0,7-14 1,-16 11 1,7-15-1,9 4 0,-11-21 2,11 3-3,0-8 1,5-8-1,4-4 0,7-5-3,5 3-5,1-9-15,10 5-19,4 3 1,2 6-1</inkml:trace>
  <inkml:trace contextRef="#ctx0" brushRef="#br0" timeOffset="2030">2542 676 9,'-22'-19'35,"22"0"1,8-4-1,13-6-23,1-7-7,12 0-1,0-5 0,6 5-1,-4-1 3,2 5-3,-11 4-1,-3 8 1,-9 3-2,-15 17 1,0-11-1,-11 15 0,-10 8 0,-9 7-1,-5 9 1,-4 9-2,-2 9 2,3 9-2,2 7 2,7 3 0,8 2 0,15-2 1,11-9 0,14-6 1,12-10-1,13-10 0,11-14 1,8-10-2,5-14 0,3-7-1,-3-4-4,-9-9-2,-1 5-17,-12-4-17,-13 1 1,-11 3-4</inkml:trace>
  <inkml:trace contextRef="#ctx0" brushRef="#br0" timeOffset="3060">2791 422 1,'5'-13'25,"-5"13"-3,0 0-1,0-12-4,0 12-4,0 0-2,-8 20-5,-2-3-1,-2 10-1,-6 7-2,-4 8-1,-3 3 0,-3 5 1,-1-1-1,1-1 0,2-6 0,6-7 0,3-6-1,7-9-1,6-5-6,4-15-16,0 0-10,20-8-2,-5-10-1</inkml:trace>
  <inkml:trace contextRef="#ctx0" brushRef="#br0" timeOffset="3488">3408 318 4,'0'0'34,"-15"-4"0,21-8-14,4 2-7,4-6-4,11 3-1,0-5 0,12 5-3,1-1-2,5 6 0,0 4-1,-1 7 0,-4 8 1,-6 9-3,-7 7 1,-7 9-1,-10 7 1,-8 5 0,-8 1 0,-7 4 0,-7-3-1,-2-3 2,-3-6-1,1-7 0,2-10-1,1-7-7,7-9-30,7-5 0,9-3 0,-3-17-2</inkml:trace>
  <inkml:trace contextRef="#ctx0" brushRef="#br0" timeOffset="3872">3728 987 44,'4'26'37,"-4"-26"-2,0 13-16,0-13-45,11 0-7,-11 0-2,0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45.064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855 48 6,'-12'-37'35,"9"24"-8,3 13-7,0 0-4,-10 6-4,4 16-1,0 19-7,0 15-1,-3 20-2,-4 21 1,1 19-2,-3 15 2,3 9-1,-1 0 0,1-3 0,2-11 0,1-14 3,5-21-3,-1-17 0,5-24 0,0-20 0,0-19 0,0-11 0,11-31-1,0-6-1,7-12 0,4-11 1,8-11 0,4-2-2,6-1 2,3 5-1,2 5 1,2 7 2,-2 9-1,-1 14-1,-3 14 2,-1 13 0,-7 12 0,-2 14 0,-7 10 0,-2 13-2,-6 5 2,-6 7-1,-4-1 0,-6 0 0,0-3-2,0-5-1,0-5-4,0-14-8,10-3-14,5-11-10,6-12-1,7-7 1</inkml:trace>
  <inkml:trace contextRef="#ctx0" brushRef="#br0" timeOffset="473">1782 899 7,'44'-78'31,"-32"49"-3,-5 7-7,-4 9-4,-3 13-5,-16 0 0,-3 15-5,0 12-4,-6 6 0,-2 10-3,0 6 1,3 6 0,3-2-1,5-2 0,7-4 0,9-7 0,3-11 2,10-7 0,6-14-1,5-8 1,4-8 0,4-8 0,-1-8 1,2-4-1,-7-7 0,-1-3 0,-7-3-1,-6-1 0,-8 2 0,-4 3-2,-7 5-3,-9-3-8,6 10-25,-4 8-1,2 2-1</inkml:trace>
  <inkml:trace contextRef="#ctx0" brushRef="#br0" timeOffset="849">2114 818 17,'22'14'37,"-16"-3"-10,-6 3-5,3 10-6,-7-1-2,4 11-5,-9 2-2,5 7-3,-1-1-3,1 0 0,4-4-1,0-4 0,3-6 0,6-7 0,2-10 1,4-11-1,3-4 1,4-8-1,1-8 1,1-4 0,1-3 0,-1-1-1,-1-1 1,-2 2-1,-6 6 0,-3 5 0,-2 8 0,-10 8 0,13 3 0,-8 7-1,-2 6 1,4 2 0,1 1 0,3 0 0,6-3 0,3-3 0,3-6 0,5-7 0,1-6 1,3-5-1,1-5 0,0-5 0,-3-3 1,-2 1-1,-7-2 1,-4 3-1,-10 1 1,-7 3 0,-12 1 0,-6 2-1,-7-1 1,-4 2-1,-1 1-1,-2-6-9,10 1-28,10-2 0,6-6-2,13 1 1</inkml:trace>
  <inkml:trace contextRef="#ctx0" brushRef="#br0" timeOffset="1420">3207 472 12,'0'0'33,"0"0"5,0 0-20,15-10-5,-12-3 0,9 8-2,-4-9-1,10 6-4,0-5-1,7 9-1,-1 4 0,4 7-1,-3 7 0,0 9-1,-8 10-1,-5 7 0,-12 12 0,-4 5-1,-11 3 0,-7 2-1,-3 3-4,-9-9-19,3-5-15,3-8-2,1-15-3</inkml:trace>
  <inkml:trace contextRef="#ctx0" brushRef="#br0" timeOffset="1759">3321 1411 35,'-29'73'41,"16"-42"0,3-6 1,1-4-26,6 5-9,0-7-4,3 1 0,4 1-9,-4-4-29,0-17-6,10 11 0,-5-21-4</inkml:trace>
  <inkml:trace contextRef="#ctx0" brushRef="#br0" timeOffset="34901">354 39 3,'-10'13'17,"-5"10"1,-8 10-3,-8 10-2,-3 17-4,-8 10 0,1 16 0,-2 7-1,8 15 0,2 4-2,10 11 0,5 0 1,13 1-2,10-8 0,12-3-2,9-14-1,10-8 3,7-18-3,7-10 0,2-15 0,-2-12-5,1-4-9,-8-7-22,-4-10-2,-5-2-2</inkml:trace>
  <inkml:trace contextRef="#ctx0" brushRef="#br0" timeOffset="35607">3849 206 13,'0'0'21,"0"0"-3,10 0-2,7 4-4,11 11 0,7 3-3,14 11 1,4 4-3,12 10 2,-1 9-4,4 11-2,-1 14 1,-3 10-2,-13 11 0,-9 11 2,-16 9-3,-15 9 0,-17 4 1,-12 0 0,-20-9-2,-9-4 2,-10-13-1,-6-9 1,-4-16-1,5-12 1,3-18-2,8-8 1,7-13 0,11-8-2,8-7-3,10-14-6,15-10-25,10-2-3,5-8 0,10-3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50.025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56 0 56,'-19'50'40,"11"-35"0,-3-9-4,-5-6-37,16 0-9,0 0-21,0 0-8,12 0 0,-2 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54.661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436 5 18,'-8'-9'24,"8"9"-3,-9 0-5,9 0-4,-16 4-3,7 7 0,-7 2-4,0 8 0,-5 3 1,2 8-1,-5 7-1,1 6-1,-1 4 0,-1 6 0,0 2 1,2-1-2,2-1 0,0-2-1,3-6 0,4-6-1,2-8 0,4-7 0,4-8-2,1-8-2,3-10-6,0 0-10,9-4-17,-9 4-1,11-22-2</inkml:trace>
  <inkml:trace contextRef="#ctx0" brushRef="#br0" timeOffset="391">30 294 12,'5'-23'32,"0"13"-8,-5 10-7,0 11-5,0 3-2,-3 11-3,-3 4-2,2 11 1,-3 2-1,1 6-2,0-1-1,3 0 0,0-5 0,3-5-1,0-6 1,7-7 1,1-11 0,5-6 0,5-7-1,4-9 0,5-6 0,5-1 0,3-5 0,5 1-1,0 1-1,1 4 1,-4 2-1,-5 5 1,-5 5-1,-4 3-1,-6 5-1,-17-5-2,15 16-6,-15-5-28,0-11-1,-5 13-3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50.259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0 51,'38'37'40,"-28"-24"-1,-3-1-4,-7-12-31,0 17-4,0-17-1,4 17-5,-4-17-21,0 0-11,0 0 1,-4-17-4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05:50.506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-5 0 58,'17'52'40,"-11"-34"0,-6-18-3,0 0-36,0 0-8,21 0-21,-21 0-10,19-10-1,-19 10-3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12:54.1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341 8 26,'0'0'21,"0"0"-3,-11 6-2,11-6-5,-10 23-4,4-5-1,0 9-1,-4 7-1,1 10 0,-3 5 2,-1 11-2,-3 3-1,1 9 0,-4 2 0,2 3 0,0-3 0,0-4 1,0-3-1,3-6-2,0-9 1,6-9-1,-2-12 0,6-10-1,4-11 0,0-10 1,0-21-1,10-6 1,1-10-2,1-11 2,5-6-2,1-11 1,3-3 0,1-2 0,0 1 0,4-2 0,-2 4 0,0 6 0,-2 4 0,0 8 1,-3 7-1,-1 9 1,-6 9 0,-1 6 0,-4 8 0,-7 10 0,0 0 1,0 11-1,-7 6 0,-4 8-1,-1 6 1,-5 5-1,0 6 1,-3 4-1,-1 2 0,0-2 1,0-2-1,4-6 0,2-5 0,2-7 0,3-5 0,2-8 0,8-13 0,-5 13-1,5-13 1,0 0 0,0 0 0,0 0-1,8-13 1,-8 13-1,0 0-1,7-13-1,-7 13-1,0 0-3,0 0-5,0 0-4,0 0-11,11 4-10,-11-4-1</inkml:trace>
  <inkml:trace contextRef="#ctx0" brushRef="#br0" timeOffset="804">282 434 12,'17'-35'11,"-9"21"2,-1-2-4,1 2 2,0-2-1,3 0 0,-6-3 0,5 0 0,-2-4-2,1 3 0,-3-5-1,3 4 3,-3-3-5,0 7 0,-2-4 1,1 8-1,-5 0-1,0 13 0,0-15-1,0 15-1,0 0 0,-8 7-1,1 9 0,-3 8 0,-2 12-1,-4 10 1,-1 14-1,-2 11 1,-3 8-1,0 2 0,1 0 2,1-5-3,4-5 2,1-15-1,5-11 1,3-15-1,5-12 1,2-18-1,0 0-1,18-17 2,-4-11-1,4-8 0,4-13 0,3-6 0,3-8 0,3-5-1,1 0 1,2-4 1,-1 5-2,-3 7 2,-6 7-1,-2 11 0,-4 10 1,-8 9-1,-7 10 1,-3 13-1,-10 11 1,-1 11 0,-9 7 1,-3 13-2,-6 13 0,-3 9 1,-4 12-1,-2 5 0,0-1 1,-3 1-2,5-3 2,2-5-1,5-11 0,3-10 0,6-12 1,6-10-2,5-10 1,9-20 0,0 0 0,15-11 0,1-16 0,4-8 0,4-7 0,4-9 0,3-6-1,1-4 1,0-1 0,-3 2 0,-1 2-1,1 2 1,-5 3 0,-3 4 0,-3 7 0,-3 1 1,-4 7-1,-4 6 0,-4 4 0,-3 7 1,-3 5-1,3 12 0,-19 7 1,6 14-1,-4 11 0,-1 11 1,-4 8-1,-2 8 0,-1 4 1,4-3-1,-1-4 0,3-7 0,4-10-1,4-12 1,4-11 0,7-16 0,0 0 0,6-21 0,4-7 0,3-8 0,2-10 0,4-7 0,1-5 0,0-5 1,-2-1-1,1 3-1,-3 4 1,-3 10 0,-2 8 0,-3 8 1,-5 10-1,-3 21-1,0 0 2,-8 18-1,-2 14 1,-2 13-1,-9 11 1,0 10-1,-5 9 0,-2 3 1,-3-3-1,3-8 1,-2-7-2,5-12 2,2-12-1,8-13 0,4-15-1,11-8 1,-4-20 0,6-8 0,7-9 1,1-9-2,2-8 2,3-5-2,2-3 2,0-3-1,2 4 0,-2 6 0,-2 8-1,-1 6 1,-3 11 0,-2 8 0,-3 9 0,-6 13-1,0 0 2,-7 24-1,-4 3 1,-2 9-1,-6 13 0,-4 11 1,-4 12-1,0 5 0,-1 1 2,2 2-3,2-7 1,5-8 0,6-13 1,5-12-2,8-16 2,0-24-1,8 0-1,5-19 2,6-13-2,0-10 1,7-11-1,0-9 2,3-4-2,2-2 1,-3 1 0,2-1 1,-7 6-1,-1 9-1,-5 9 1,-5 10 0,-3 9 0,-5 11 1,-4 14-2,0 0 1,-17 17 0,1 7 1,-2 10-1,-6 9 0,-5 11 1,-3 8-1,-3 4 0,-2 3 0,1 2 1,-2-2-2,6-5 2,6-10-1,5-9 0,5-12 0,7-9 1,5-8-2,4-16 1,9-3 1,3-13-2,0-8 1,6-6 0,4-13 0,1-8-1,5-9 1,0-7 0,2-3 0,-1-2 0,0-4 0,-2 3 0,-2 2 0,-3 8 0,-2 5-1,-4 11 1,-3 6 0,-3 9 0,-3 8-1,0 8 2,-4 6-1,-3 10 0,5-11 0,-5 11 0,0 0 0,0 0 0,0 0 0,0 0 0,0 0 0,11 0-1,-11 0 2,0 0-1,11 11 0,-11-11 0,9 22 0,-7-2 0,-2 5 1,0 6-1,0 4 1,0 1-1,-2-2 1,-2-3-1,0-5 0,1-7 1,3-4-1,0-15 0,-3 9 0,3-9 0,0-9 1,5-3-2,-1-3 2,3-2-2,1-2 2,-1-1-2,2 2 1,-1 0 0,1 3-1,-9 15 2,12-14-2,-12 14 2,0 0-1,0 0 0,6 14 0,-6 2 0,0 2-2,4 10-11,1-4-26,-1-2-3,-2-3 0,-2-19-2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13:00.3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1260 17,'-12'11'20,"12"-11"-3,-10 11 0,10-11-3,0 0-3,-9 9-2,9-9 0,0 0-2,9-11 1,-3-6-2,10-3-1,-1-16 0,12-4 2,2-14-2,10-6-1,5-15 0,10-4-2,4-8 1,6 1-1,2-2 0,-1 4-1,-1 4 0,-4 8 0,-7 9 0,-5 9 1,-12 11-1,-4 11-1,-10 7 1,-4 9 0,-7 5 0,-11 11 0,10-8 0,-10 8 0,0 0 0,0 0-1,-14 8 1,14-8 0,-13 6-1,13-6 0,-15 4 0,15-4 0,-10 3 1,10-3-1,0 0 0,-9 0 0,9 0 0,0 0 0,0 0 1,0 0-1,0 0 0,0 0 0,0 0 0,0 0 0,0 0 0,0 0 0,0 0 0,12 7 0,-12-7 1,16 9-1,-3-2 0,2 2 1,5 2-1,2 2 1,3 3-1,3 0 1,3 4-1,1 0 0,2-2 1,-1 1-1,-1 1 0,2 1 0,-2-1 0,-1 0 1,1 1-1,-2-2 0,-1 5 0,-2-3 0,-2 0 0,-2 0 0,-1-2 1,-2 0-1,-6-2 0,-2 1 0,-1-1 1,-5 2-1,-2 0 0,-4-1 2,0-1-2,-3-1 1,-4 1 0,-3-2-1,-3-3 1,-1-3 0,-7-3 0,-3-4-1,-5-2 1,-5 0-1,-7 0-1,-8-6 2,-6-1-2,-5-5 2,-2-1-2,-1-2 1,2-1 0,3-1 0,6-3 0,6-1-1,9 2 2,6 2-2,7 2 1,3 0 0,4 2 1,3 4-1,4 0 0,10 9 0,-13-10 0,13 10 0,0 0 0,-10-4 0,10 4 0,0 0 0,0 0 0,0 0-1,0 10 1,0-10 0,8 11-3,-8-11-8,12 11-27,1-3-5,1-3 0,-2-1-5</inkml:trace>
  <inkml:trace contextRef="#ctx0" brushRef="#br0" timeOffset="3304">6 1197 1,'0'0'6,"0"0"-1,0 0-1,10 0-1,-10 0 1,14-8 1,-4 2 1,2-3-2,1-2 0,4-3 2,0-4-1,3-3 2,3-1-3,1-4 2,4-4-1,1-1 0,3-6 1,3 5 0,0-6-2,2 0 0,-1-4-1,2 3 0,-4-2 0,2 2-1,-3 1 0,0 0 0,-3 1 0,-1 3 0,-4 2 3,0 1-2,-4 3-1,-2 6 0,-5 1 0,-1 3 0,-4 1 0,0 3-1,-4 2 1,0 3 0,-5 9-1,6-15 3,-6 15-3,3-10 0,-3 10 0,0 0 0,0 0 0,0 0 0,0 0-1,0 0 1,0 0 0,-9 8-1,1 4 1,-4 4-1,-3 7 0,-6 8 1,-9 6-1,-2 7 0,-9 8 1,-4 7-1,-8 6 1,-2 3 0,-5 2-1,1 2 1,1-1-1,2-3 1,3-7-1,5-6 0,9-8 0,5-10 0,7-9 0,9-9 0,6-8 0,12-11 0,0 0 0,0-15-1,13-4 1,4-5 0,3-8 0,4-5 0,4-8 0,6-3 0,0-4 1,6-2-1,3-4 1,4 0-1,1-1 1,3 1-1,-2 1 1,0 3-1,0 2 0,-2 3 0,-6 8 0,-3 3 0,-6 6 0,-4 4 0,-4 4 0,-2 4 0,-7 5 1,-3 1-1,-2 3 1,-10 11-1,10-16 1,-10 16-1,0 0 1,3-10 0,-3 10-1,0 0 1,0 0-1,0 0 1,0 0-1,0 0 0,-4-10 1,4 10-1,0 0 0,0 0 0,0 0 0,0 0 1,0 0-1,0 0 0,0 0 0,-6 10 1,6-10-1,-10 16 0,2-2 0,-2 3 0,-3 4 0,-1 4 0,-4 3 0,-3 3 1,-1 2-1,-3 2 0,-2-1 0,1 1 1,-2-1-1,1-2 0,0-2 0,3-2 1,3-4 1,2-4-1,2-4 0,5-3-1,3-4 0,9-9 1,-11 10-1,11-10 0,0 0-1,7-12 1,1 1-1,3-4 1,3-3-1,3-4-1,3-5 2,2-3-1,1-3 1,5-1-1,1-2 1,1 0 0,0-3 0,0 2 0,-1 1 0,-3 3 0,-2 4 0,-4 4 0,-5 7 1,-2 2-1,-5 4 0,-8 12 1,8-9 1,-8 9-2,0 0 0,0 0 1,0 0-1,-8 13 1,8-13-1,-12 17 0,4-3 0,-1 0 0,-2 2 0,-3 4 0,0 2 0,-3 3 0,1 0 0,-2 0 0,0-1 0,0-2 0,1 0 0,2-2 1,2-5-1,1-3 0,3-3 0,9-9 0,-10 12 0,10-12 0,0 0 0,0 0 0,-8 9 0,8-9 0,0 0 0,0 0 0,0 0-1,0 0 1,0 10 0,0-10 0,0 0 0,0 0 0,0 9 0,0-9 0,0 0 0,0 0-1,11 9 1,-11-9 0,9 7 0,-9-7 0,14 11 0,-4-5 0,0 0 0,1 1 0,2 0 0,-1 0 0,0 0 0,3-1 0,-3 1 0,0-1 0,1-1 0,2 0 1,-2 4-1,2 0 0,-2-1 0,1 1 1,1-1-1,-1 2 1,1-1 0,-2 0-1,2-3 1,-2 0-2,1-2 2,-4 1-2,2 0 2,0 0-1,-2-1 0,2 2 0,0-2 0,-1 2 0,1-2 0,2 1 0,-1-1 0,0 0 0,1 0 0,-1-4 0,0 4 0,0-4 0,1 0 0,-2 0 0,1 0 0,0-3 0,0 0 0,1 0 1,-1-1-1,0 0 0,2-3 0,-2 2 0,1-1 0,-1 0 0,2 2 0,-2-2 0,2 0-1,0 1 2,-2 0-2,0-1 2,0 1-2,0-5 1,-2 1 0,0 0-1,-1-2 2,-1 2-2,1-2 1,-2 2-1,0 0 1,-8 9-1,11-14 2,-11 14-1,8-12 0,-8 12 0,0-13 0,0 13 0,0-16 1,0 16-1,-4-17 0,4 17 0,-7-18 0,7 18 0,-10-18 1,4 9-1,-1-1 0,0 1 0,-3-1 0,0 0 0,-1-2 0,-3 1 0,-1-2 0,0 1 0,-3-1 1,2-3-1,-3 1 0,0 1 0,1-1 0,0-1 0,0 1 0,2 2 0,1 1 0,-2 1 0,3 0 0,-2 1 0,1 2 1,1 0-1,-1 1 0,0 1 0,-3-2 0,0 2 1,2-1-1,0 2 0,0-1 1,1 1-1,-1 0 0,2 2 1,2 0-1,2 3 0,-2-4 1,3 4-1,0 0 0,9 0 0,-14-3 0,14 3 0,-13-3 1,13 3-1,0 0 0,-11-3 1,11 3-1,0 0 0,0 0 0,0 0 0,0 0 0,0 0 0,0 0 0,0 0 1,0 0-1,0 0 0,9 11 0,-9-11-2,18 18-2,-8-11-12,5 7-22,7 4-3,0-4-2,0-1-1</inkml:trace>
  <inkml:trace contextRef="#ctx0" brushRef="#br0" timeOffset="8669">769 338 12,'-12'0'10,"12"0"2,0 0-5,0 0 0,0 0-1,0 0 1,9-11-3,-9 11 1,12-14 0,-3 4 0,1-1 1,4-3-1,3 0-1,0-3 0,3 2 0,1-2 0,0 1 1,-1-1-2,1 2 1,-2-2 1,-1 4 0,-5-2-3,-1 4 2,-2 0-2,-10 11 0,14-17-1,-14 17 1,7-9-1,-7 9 3,0 0-3,0 0 0,0 0 0,0 0 1,0 0-2,0 0 1,0 0 0,-16 8-1,4 0 1,0 3-2,-4 2 2,-4 4-2,-2 2 2,-3 3-2,0 3 2,0 1-2,0 1 0,1-1 2,2-2-2,5-2 2,3-5-2,2-4 1,12-13 0,-10 13 0,10-13 0,0 0 0,7-10 0,1-2 0,2-2 0,2-3 1,4-3-1,0-4 0,3-1 0,1-1 1,1-1-1,1 1 1,-3 0-1,1 1 2,-3 2-2,-3 3 3,-3 0-3,-2 4 1,-5 4 1,-4 3-2,0 9 2,0-12-2,0 12 1,-7-4-1,7 4 1,-14 10 0,6-1-1,-1 2 1,-2 3-1,-2 3-1,0 1 2,-2 2-1,0-3 1,1 2-2,2-4 1,0-1-1,4-3 2,8-11-2,-11 15 1,11-15 0,0 0-1,0 0 1,0 0 0,14-7 0,-5-1 0,3-3 1,2-3-2,0-1 2,1-1-1,0-2 1,0-2-2,-2 3 2,-3 1-1,-1 1-1,-3 4 2,-3 2-2,-3 9 2,0-10-1,0 10 0,-10 6 1,1 2-1,-4 3 1,-2 3-1,-3 4 0,-1 1 1,-3 3-2,1 1 2,-1-1-2,1 0 1,3-1-1,4-4 1,3-1 0,2-4 0,5-3 0,4-9-1,0 10 1,0-10 0,15 0-2,-3-3-6,-2-4-27,3-5-4,2-2 1,-5-9-1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13:13.3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1364 12,'-3'-30'19,"3"12"-3,3-2 0,5-2-5,4 2 0,1-3-4,5 6-2,1-2 1,4 7 0,1 1-2,5 5 1,-2 3 1,5 6-1,2 4-1,6 5-1,-3 6 1,1 5-2,-3 1 1,-2 3 0,-5 4 0,-4 4-2,-10 0 1,-7 2-2,-7-1 1,-9 1 0,-9-1 0,-6-3-1,-8-2 1,-5-5-1,-2-5 1,-3-6-1,-4-9 0,1-6 0,0-3 0,7-10 0,-1-5 1,7-4-2,6-6 2,6-2-1,7-2 0,7-3 0,11-1 1,5-2 1,11 0-2,4 2 1,4 1-1,4 2 1,5 7-1,-1 4 1,4 8-1,0 8-1,-1 6 2,-2 12-1,-5 4 2,0 8-2,-5 4 1,-5 5 0,-8 2 0,-6 1-1,-9 1 1,-3-1-1,-10-3 1,-5-3-1,-7-4 0,-6-6 0,-6-4 1,0-8-1,-4-8 0,-2 0 0,0-14 0,4-3 0,8-4 0,4-3 0,8-4 0,7 0 0,9 0 0,9 3-1,8 2 1,8 4 0,5 4 0,4 5 0,5 4 0,2 6 0,-1 5 0,-2 4 1,-4 4-1,-5 2 0,-5 2 0,-6-1 1,-8 1-1,-7-2 1,-5 1-1,-10-2 0,-6-2 0,-3-3 1,-5-1-1,-3-4-1,-1-4 2,-1 0-1,3-7-1,6-1 1,7-2 0,6-2 0,6 1 0,6-2 0,9 3 0,6 1-1,3 0 1,6 3 0,5 1 0,2 2 0,-2 3 0,-1 0 0,-3 0 0,-6 4 1,-3-4-1,-6 5 0,-10-5 1,0 0-1,0 0 0,-21 11 0,3-11 0,-4 0 0,-3 3 0,0-3 0,-1 0 0,4-3 0,5 0 0,3-1 0,14 4-1,-10-13 1,10 13 0,14-17 0,2 9 0,2 0 0,7 2 0,2 1 0,1 2 0,-1 3 0,-3 0 0,-3 0 0,-3 5 0,-6 0 0,-12-5 1,4 14-1,-10-5 0,-3 1 0,-5 1 0,-3 0 0,-1 0 0,1-2 0,0 0 0,3-2 0,1-2 0,2-1 0,11-4 0,-9 0 0,9 0 0,0 0 0,0 0-1,3-12-2,-3 12-4,6-17-4,4 11-10,-6-4-15,3-3-2,3 2-3</inkml:trace>
  <inkml:trace contextRef="#ctx0" brushRef="#br0" timeOffset="2933">82 1108 3,'-11'3'20,"11"-3"-2,0 0-1,0 0-2,0 0-2,-3-13-3,3 13-1,17-20-2,-2 4-1,7-6 3,10 2-3,7-8 0,9 1 0,6-6-1,9 2-1,4-6 0,6 5-1,-1-5 0,0 1-1,-5-1 0,-2 5-1,-12 3 0,-7 5-1,-11 5 1,-8 4-1,-11 6 0,-7 5 0,-9 4 1,-12 8-1,-3 3 0,-7 1-2,-2 4-3,-7-3-6,2 7-10,-5-2-14,-1-4-2,2 1-4</inkml:trace>
  <inkml:trace contextRef="#ctx0" brushRef="#br0" timeOffset="3550">312 855 8,'-10'26'16,"5"-15"1,5-11-1,-16 11-1,7-8-1,-4-9-2,0-2-1,-5-11-2,3-3 2,-7-16-5,3-5-1,-3-16 0,1-5-1,-1-7-2,6 2 0,-2 2-1,0 5-1,2 10 1,1 12 0,6 11-1,-1 12 0,10 17 0,-10 0-2,10 10-2,3 5-7,7 12-9,1 1-9,3 2-8,7 2 0</inkml:trace>
  <inkml:trace contextRef="#ctx0" brushRef="#br0" timeOffset="3993">499 799 22,'0'0'23,"0"0"-2,6-15-2,0-6-3,-3-13-1,7-5-1,-4-18-5,6-6 0,-2-13-4,2-1-1,-1-4 0,0 7-2,-2 3 0,0 9-1,-3 13 0,-2 10 0,-1 15-1,-3 7 1,0 17-2,0 0 1,0 0 0,0 17-4,0 7-8,-3 1-26,3-1 1,9 4-2,-6-10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25T15:13:51.6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0 312 9,'-5'-28'31,"0"19"2,5 9-25,3 10 1,5 8 0,9 14 1,3 5 0,14 17 1,5 10-2,17 17 0,5 8-5,12 8 1,5 8-2,7 1 1,2 0-2,-1 0 1,-5-9-2,-6-6 2,-8-10-3,-7-8 2,-14-14-1,-8-10-1,-11-12 0,-7-11-2,-8-8-5,-12-18-7,0-15-20,-6-14-6,-3-19-1</inkml:trace>
  <inkml:trace contextRef="#ctx0" brushRef="#br0" timeOffset="339">1382 62 37,'47'-59'38,"-37"55"0,-5 31-21,-12 14-5,2 27 0,-15 17-3,2 27-3,-12 19-2,1 19-2,-7 17 0,1 12-1,-2 6-1,0 2 0,-1-2 2,0-5-1,0-8 0,0-9 0,6-12 1,1-17-1,3-15 0,3-15 1,4-18 0,5-18-2,5-17 0,4-16-1,1-14-1,6-21-2,0 0-5,0-22-12,6-6-22,4-8 1,5-7-3</inkml:trace>
  <inkml:trace contextRef="#ctx0" brushRef="#br0" timeOffset="910">2142 1528 7,'30'-74'27,"-22"38"-5,-4 13-3,-12 0-1,-3 17-4,-13 6-4,-5 15 0,-11 9-5,-4 16-1,-9 9-2,-2 16-2,-2 12 2,2 14-1,-1 9 1,8 10 0,6 4 0,11-1-2,15-4 2,13-8 0,13-13-1,16-15 0,13-22 1,14-22-1,11-25 1,10-20-1,5-24-1,7-18 2,-1-20-2,1-14 2,-5-11-1,-3-7 1,-10-7-1,-11-3 0,-15-2 1,-18 8-1,-16 11 0,-14 13 0,-17 15-1,-17 18-2,-12 21 0,-13 20-3,0 28-9,-8 14-22,4 14-4,5 11 0</inkml:trace>
  <inkml:trace contextRef="#ctx0" brushRef="#br0" timeOffset="1549">3064 1556 30,'-4'-62'36,"-3"39"-15,-2-2-3,6 16-4,-9-1-1,2 18-5,-6 9-3,0 16-1,-1 12-2,0 16-2,-1 15 1,3 15-1,2 11 1,4 7-1,9-4 0,3-3 0,10-10 2,4-11-2,6-15 1,7-18-1,5-19 1,4-17-1,5-18 1,5-14-1,2-20 0,5-12 1,3-17-1,3-9 0,0-12 0,0-5 1,-9-8 1,0-1-1,-10 1 1,-6 8 0,-12 8 1,-7 15 0,-11 10 0,-3 14 1,-7 13-2,-4 19 0,-5 12 0,0 17 0,-2 14-2,-1 14 1,2 16-1,0 17-1,2 13 1,4 15 0,4 8 0,3 3 0,10 0 0,3-7 0,1-9 1,1-13 0,2-11-1,-1-14 0,-1-13 0,-2-14-3,-1-8-6,-9-14-24,-3-10-9,16-13 0,-10-9-3</inkml:trace>
  <inkml:trace contextRef="#ctx0" brushRef="#br0" timeOffset="2556">4445 1751 18,'-16'6'19,"16"-6"-2,-7 13-1,13-2-1,4-3-3,12 8-2,5-1-1,14 8 2,11-1-5,15 9 0,10-2 0,12 8-2,5-3-1,9 3 0,1-4-2,2 0 1,-3-3-1,-6-2 1,-7-6-2,-7-2 1,-17-6-1,-10 0 0,-15-3 0,-13-4-1,-14-1-2,-14-6-3,-15 0-7,-17-12-8,-5 0-9,-13-7-9,-14-10 0</inkml:trace>
  <inkml:trace contextRef="#ctx0" brushRef="#br0" timeOffset="2880">4783 1642 20,'-65'-56'27,"43"37"-4,13 4-5,6 2-5,13 13-1,5-2-3,16 14 0,6 2-3,15 13 0,5 2 2,15 16-5,4 2 2,8 10-2,3 3 0,4 6-1,-4-2 0,2 5 0,-6-6 0,-3-4 1,-6-6-1,-6-7 0,-9-9-1,-9-6 0,-8-9 0,-9-7-1,-9-5-1,-10-6 0,-14-4-4,0 0-1,0 0-10,-30-18-25,3 4 0,-8-1-1</inkml:trace>
  <inkml:trace contextRef="#ctx0" brushRef="#br0" timeOffset="3271">4903 2394 3,'-37'11'33,"28"-4"0,9-7-21,0 0 0,12 0-1,4-7-1,13 7-2,7-8 0,14 8-3,7 0-1,13 0 0,6 3 1,13 3-2,5 0 0,6 1-1,1-1 0,-1 0 0,-2 0 0,-2-1 0,-8-2 0,-7 2 0,-13 2-1,-6 1 0,-15-1 0,-9 0 0,-11-1 0,-8 0 0,-19-6 1,9 4-1,-18-9 0,-7-2 2,-6-7-2,-3-7 0,-8-8 0,-2-12 0,-6-8 0,-1-11-1,1-9 1,0-9-1,1-5 0,2-3 0,4 1 1,6 4-1,3 5 0,5 8 1,4 10-1,6 10 0,1 9 0,4 11 0,1 8 0,1 7 0,3 13-1,0-10 1,0 10-1,0 12 1,0 1-1,0 1 0,4 8-3,-4-3-5,11 9-27,-4 2-6,1-1 0,0-1-2</inkml:trace>
  <inkml:trace contextRef="#ctx0" brushRef="#br0" timeOffset="5338">4740 1854 26,'-9'0'23,"-7"0"-2,16 0-4,0 0-5,-6 15-1,6-15-6,18 19-1,2-3 1,10 3-4,11 5 1,11 7-1,14 5 0,12 5 0,8 4 0,7 4 0,3 2 0,1 1 0,-4 0 0,-4 0 0,-7-5 1,-6-2-2,-10-8 2,-7-3-2,-7-5 2,-8-4-2,-4-7 1,-8-5-1,-10-7-1,-7-6 1,-15 0 0,6-17-2,-17-2-1,-6-8 0,-11-5 0,-8-9-1,-6-3-5,-11-9 2,-2-1-3,-9-9 4,-2 3-2,-6-4 2,4 7 0,0 1 2,2 4 1,4 4 0,3 6 4,6 7 1,6 5 0,7 6 0,4 4 0,7 3 4,4 3-1,8 8 2,3 0-3,14 6 0,0 0 2,4 12-1,18 3 0,15 8-2,12 3 0,13 9 2,13 3-2,17 9-1,8-1 0,5 4 0,2-1-1,-1-2 0,-2-1 0,-8-3 0,-10-7 0,-10-4 0,-14-7-1,-12-5 1,-13-7 1,-11-5-2,-11-8 2,-15 0-2,-9-7 1,-13-5-1,-12-2 0,-11-5 0,-10-6 0,-12-3-1,-8-3-1,-7-6 0,-7-1 1,-5-2 0,-2-2 0,3 2 0,-2 1 1,4-1-1,3 1 1,4 6 1,7 2-1,8 6 0,5 2 0,6 6 1,10 4-1,8 5 0,9 4 0,7 4 0,11 4 1,13 9-2,16 4 1,14 9 0,16 7 1,17 8-2,15 9 2,18 7-1,16 9 0,9 3 2,4 3-2,-6-4 2,-7-3 0,-11-4-2,-13-8 2,-15-7-1,-21-14 0,-21-9 0,-15-10 1,-16-13-1,-10-4-2,-18-15 2,-16-11-2,-13-11 1,-18-12-1,-11-8 1,-8-7-1,0-4 1,-1 0 1,6 2-1,7 2 0,10 7 0,13 8 0,9 6 1,6 10-1,7 6 0,6 7 0,4 6 1,5 5-2,4 7 1,18 6 0,-4 11-1,20 9 1,15 8 0,18 11-1,14 11 1,18 11 0,14 8 0,9 4 0,0 1 0,0-3 0,-5 0 0,-7-9 1,-11-4 0,-9-8 0,-9-9-1,-14-6 1,-6-5-1,-10-6 1,-6-7 0,-9-4-1,-5-4 0,-13-9 1,0 0-1,0 0 1,0 0-1,0 0 1,0 0-1,0 9 0,0-9 1,0 0-1,0 0 0,-3 12 0,3-12 0,0 0 0,-4 12 0,4-12 0,0 0 0,0 0 0,0 0 0,-13-12 0,4-3 0,-7-7-1,-2-10 1,-8-10-1,-6-10 1,-10-12 0,0-9 0,-2-7 0,0-4-1,3-1 2,1 5-1,6 5 0,6 11 1,7 11-1,8 15 0,3 10 0,2 8 1,4 10-1,4 10 0,0 0 0,6 18-1,1 2 1,4 6 0,6 9 0,4 10 0,7 10 0,7 11 0,2 6 0,2 4 1,2 0-1,-1-2 0,-2-5 1,-1-9-1,-9-10 1,-6-15-1,-3-12 1,-6-12-2,-13-11 1,8-19 0,-14-10-1,-6-15 1,-7-13-1,-5-14 1,-5-14 0,-2-9 0,-4-5 0,3 1 0,2 1 0,4 9 1,4 13-1,6 16 1,1 15-1,6 16 1,2 13 0,7 15-1,-10 16 1,10 11-1,0 12 0,3 9-1,7 14 1,5 15 0,6 12 0,5 7 0,3 5 0,2 1 0,3 1 0,0-2 2,-1-10-2,-5-10 1,-2-13-1,-5-13 1,-2-12-1,-7-13 0,-3-12 0,-9-18 0,0 0 1,-12-22-1,-4-3 0,-5-6 0,-5-2 1,-7 1-1,-8-1-1,-6 2 1,-6 5-1,-4 2 1,-9 3-1,-5 2 1,-1 5-1,-3 1 1,4 4 0,0 1 0,2 0 1,4 1-1,8 3 0,6-1 1,5 1-1,4-1 0,5 0 0,5 0 0,8 1 0,3-1 0,7 1-1,14 4 1,-8-9 0,8 9-1,25 0 1,0 0-1,13 8 1,10 4 0,9 5 1,13 7-1,11 1 2,4 3-2,2 0 1,0-4-1,-1-2 1,-4-4-1,-5-6 0,-10-5 0,-10-4 0,-8-3 0,-9 0 0,-6 0 1,-11-4-1,-7 1 1,-16 3 0,0-9-1,-17 2 1,-11 0-1,-14-3 1,-9 0-1,-14-3-1,-12 1 1,-7 1-1,-4 0 1,-2 3-1,1 2 1,5 2-1,6 4 1,12-4 0,11 4 0,9 0 0,12 0 0,6 0 0,11-5-1,8 0 1,9 5-1,6-15 1,13 8-1,12-1 1,11 2 0,17 6 0,18 4 0,12 6 2,7 3-2,5 4 1,-2 2-1,-2 1 1,-6 0-1,-11 0 1,-14-6-1,-16 0 0,-8-3 0,-12-1 0,-6-2 1,-8-3-1,-6-1 1,-10-4-1,0 0 1,0 0-1,-16-8 0,2 1 2,-2-3-2,-1-3 0,-3-5-2,1-5 1,-3-7 1,3-7-1,0-10 1,0-12-1,2-10 0,1-11 1,3-9 0,1-6 0,2-3 0,2 1 0,3 6 0,1 10 0,4 15 0,-4 11 0,4 16 1,0 14-1,0 14 1,0 11-1,4 14 1,-4 5-1,0 6 0,0 4 0,0 2 0,4 4-2,-4-7-9,3 0-26,0-4-4,-3-9-2,0-5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0:55.90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187 93 10,'9'-7'25,"0"-7"-6,-9 14-2,0-14-4,0 14-3,0 0-3,-13-7 1,-1 7-3,0 0-2,-3 3 1,-4 4 0,-1-1 0,3 2-2,-3 1-1,3 3 1,4-1-1,1 0 0,6 3-1,3-3 1,5 3 0,0-1-1,5-2 1,4 2 1,4-3-1,4 2 2,1-1 0,6 2-1,4-1 0,1 2 0,0 0 0,0 2-1,-3 0 0,-2 1 0,-5-2 0,-3 2 0,-7-3 0,-4 1 0,-5 0 0,-9 1 0,-4-4 1,-5 1-1,-6-4 0,-2 0-1,-7-3 1,1-2-1,-3-4 0,4 0 0,4-3-1,3-3-1,7 0-3,2-3-3,15 9-12,0-19-19,10 6 0,2-1-3</inkml:trace>
  <inkml:trace contextRef="#ctx0" brushRef="#br0" timeOffset="736">380 104 26,'-9'8'27,"9"-8"-1,0 0-6,6-9-3,9 6-3,0-5-4,11 4-1,1-4-3,8 4-1,0-3-3,2 3 0,2 0-3,-5 1-2,-2 3-3,-8 0-6,0 6-11,-11-1-15,-13-5-2,9 8 1</inkml:trace>
  <inkml:trace contextRef="#ctx0" brushRef="#br0" timeOffset="978">564 108 17,'-20'17'37,"12"-6"-8,5 7-7,-3 0-6,6 9-3,-4 0-6,4 7 1,0 0-5,0-1-1,-3-1-4,3-6-2,0 1-9,0-8-19,3-6-5,-3-13-3</inkml:trace>
  <inkml:trace contextRef="#ctx0" brushRef="#br0" timeOffset="1286">885 63 27,'-27'19'25,"14"-5"-6,-2 3-4,0 7-3,-1 1-4,3 4-2,1 3-2,5 0-1,1-2 0,6 1 0,6-3 0,4-4-2,3-2 0,5-7 0,1-6 0,5-2 1,-1-7 0,2-3-1,-1-6 2,1-1-1,-7-6 3,1 1-2,-8-4 0,-4 1-2,-7-4 1,-5 0 0,-7-2-1,-5 0-1,-5 1 0,-3 2-3,0 8-4,-5 1-21,5 8-9,3 4-3,1 6 0</inkml:trace>
  <inkml:trace contextRef="#ctx0" brushRef="#br0" timeOffset="2391">1229 130 14,'0'0'23,"0"0"-3,0 0-6,0 0-5,0 0-1,4 9-1,-4 5-3,0 5 1,0 7-2,0 0 1,0 8 0,-3-4-1,3 2 1,0-4-1,-3-1 0,0-5-1,3-5-1,-6-3 1,3-5 0,3-9 0,0 0 0,-9 4 0,9-4 0,-4-14 2,4 2-2,0-3-1,0-4 0,5-8 0,2-2 0,2-4-1,2-6 0,3 2 1,4-1-1,4 3 0,0 1 0,3 6 0,-2 5 0,-1 7 1,-2 6-1,-3 3 0,-3 7 0,-14 0 0,11 10 0,-11 1 0,-7 4 1,-5 4-1,-4 3 0,-3 1 1,-3 1-1,-5-1 0,2-2 0,0-2 0,3-4 0,4-2 0,5-5 0,4-1 0,9-7-1,-3 12 1,3-12 0,17 14 0,-3-6 0,4 4 0,4 0 1,4 0-1,1 3 0,3-2 0,-1 1 0,-1 0 0,-3-1 0,-1 0 0,-2-1 0,-6 0 0,-3-3-1,-3-1-1,-10-8-3,11 13-5,-11-13-16,0 0-12,-10 0 0,10 0 1</inkml:trace>
  <inkml:trace contextRef="#ctx0" brushRef="#br0" timeOffset="3151">1670 105 14,'0'-9'34,"6"-1"2,-6 10-20,0 0-3,-6 21-4,6 0-2,-8 5-5,5 4 1,-4 5-2,4 1 1,-4-3-2,4-1 1,-1-9 0,4-2 0,-4-7-1,4-4 1,0-10-1,0 0 1,0 0 0,0-14-1,3 1 2,0-5-2,2-4 2,-2-3-2,1-7 1,-1-1-1,3-1 0,-1-1 1,2 2 0,2 1-1,-1 6 1,3 5 0,-1 7 0,3 6 0,-1 8 0,1 4 0,-1 4 0,0 8-1,1 4 1,-1 7-1,1 4 0,-1 4 1,0 1-1,0 1 0,0 1-1,-1-2 0,-2-4-2,-1-6-3,-1 1-5,-7-10-8,3-3-18,-3 0-2,0-14 1</inkml:trace>
  <inkml:trace contextRef="#ctx0" brushRef="#br0" timeOffset="3669">1670 240 34,'3'-20'35,"4"10"-13,11 4-7,0-4-3,7 2-3,3 0-9,1-1-8,8 5-13,0 1-13,-3-5-3</inkml:trace>
  <inkml:trace contextRef="#ctx0" brushRef="#br0" timeOffset="3850">2136 27 22,'0'-16'30,"0"16"-5,0 0-3,-17-7-6,13 17-2,-6-4-5,3 9-2,-5-2-1,3 8-3,-3 2 0,3 4-1,-1 3-1,3 2 0,4 1-1,3-1 1,0 0-1,6-3 0,3-5 0,2-5 0,3-3 0,1-6-1,-1-5 1,1-1-1,-2-4 1,-3-4 0,-10 4-1,12-14 1,-9 4 0,-3-2 0,0-1-1,-3-2 1,3 1 1,0 0-1,0 3 0,0 2 0,0 9 1,0 0 0,15 0 0,-6 10 0,0 6 1,1 5-1,-3 2 1,2 6-1,-1 1 1,-1 2-1,-2-1-1,-1-3-1,0-1-2,-4-8-4,6 3-11,-6-11-21,0-11-1,0 0-4</inkml:trace>
  <inkml:trace contextRef="#ctx0" brushRef="#br0" timeOffset="4391">2378 117 23,'-10'-8'39,"-1"8"-3,11 0-16,-8 10-4,8 4-5,-6-1-3,6 8-3,0 2-1,4 6-1,1 1 0,3 2 0,1-1-2,5 0 1,0-3-1,6-2 0,0-5-1,4-4 0,3-6 0,0-4 0,2-7-2,-2 0-1,3-7-3,-6-8-4,5 5-13,-8-7-17,-5-2-3,-5 0 2</inkml:trace>
  <inkml:trace contextRef="#ctx0" brushRef="#br0" timeOffset="4745">2331 81 1,'0'-10'38,"0"10"-1,18-20-8,1 15-7,-1-7-8,10 6-2,-3-5-5,4 6-3,1-1-3,-2 2-3,0 4-4,-9 0-8,2 0-23,-8 10-1,-13-10-4</inkml:trace>
  <inkml:trace contextRef="#ctx0" brushRef="#br0" timeOffset="5001">2353 288 27,'0'0'41,"13"7"-2,2-15-14,9 4-7,-1-8-7,10 4-3,1-6-4,4 3-3,1 3-5,-9-5-17,-2 6-19,-4 7-1,-11 0-3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12T15:01:19.889"/>
    </inkml:context>
    <inkml:brush xml:id="br0">
      <inkml:brushProperty name="width" value="0.05292" units="cm"/>
      <inkml:brushProperty name="height" value="0.05292" units="cm"/>
      <inkml:brushProperty name="color" value="#CCC1DA"/>
      <inkml:brushProperty name="fitToCurve" value="1"/>
    </inkml:brush>
  </inkml:definitions>
  <inkml:trace contextRef="#ctx0" brushRef="#br0">1606 230 6,'-33'19'9,"16"-8"0,-1-1 1,1 3-3,-2-2 1,2 3 0,-1-1-2,2 2 0,0-1-1,2 3 0,-1 1 0,2 0-1,1 1 0,3 4-1,-2-3 0,2 4 0,0-2 0,1 2-1,1-1 2,0 3-3,0-1 1,1 1-1,-2 2 0,1 0 0,-1 5 0,-1 0 0,-1 2 0,1 1 1,-2 0-1,2 2 2,-2-1-1,3 0-1,-1 1 1,0 1-1,-1-2 1,1 0-1,-2-1 0,1 1 0,-2-1 1,2 1-2,-1-3 1,1 1 0,0-1-1,0 0 1,1 1 0,3 0-1,-4 0 1,3 0-1,-1-3 2,-1 0-2,0 0 2,-1-2-2,-1 0 0,-2 0 1,1-2-1,-1-1 0,-2-1 0,2 1 0,-2-2 0,1 0 0,-1-1 1,1 0-1,0 0 0,0 0 0,-1 0 0,0 1 1,0-1-1,-3 0 0,1-1 0,0 0 0,-1 0 1,-2 0-1,-1-2 0,0 0 1,0 0-1,0 0 0,-2-1 1,2 0-1,-2 0 1,0-1 0,0 1-1,2-1 0,-2 2 1,1 1-1,1-1 0,-1 2 0,-1-1 0,-1 3 0,1 0 0,0 2 0,-2 0 1,0 1-1,0 3 0,1 0 1,0 3-1,3 2 0,-1 1 1,0 2-1,0 1 1,4 1 0,1-1-1,2 1 1,0 3 0,3-1-1,2 2 1,1 0-1,3 4 1,-1 1-1,2 1 0,1 3 0,0 0 0,4 1 1,0-1-1,0 2 0,0-2 1,6 0-2,-1-2 2,3 0-1,-1 0 0,4-1 0,2 1 1,2 1-2,1 0 1,3-2 1,0 2-1,3-3 1,2 1-1,1-2 0,0-2 0,3-2 0,0 0 1,3-3-1,0 0 1,4 1-1,1-5 0,0 1 0,2 0 1,0-2-1,1 0 0,2-3 1,-1-2-1,-1-1 0,1 0 0,2-5 1,-2-2-1,4-1 0,-2-2 0,3-4 1,3-1-1,0-1 0,3-4 1,0-3-1,2-2 0,2-3 0,1-3 0,1 0 0,2-4 1,2-1-1,4-2 0,1-1 0,2-2 0,1-1 0,-2-3 0,1-1-1,0-4 2,-3-1-2,-1-5 1,-1-2 0,0-3 0,0-1 0,1-4 0,-4-1 0,1 0 0,-2 0 0,1 1 0,-4 1 0,-1-2 1,-3 3-1,0-1 0,-3 0 0,-2 0 0,-2 0 0,-3-3 0,-1-2 0,-3-2 0,-2-4 0,-5 2 0,-4-3 0,-3-1 0,-3-1 0,-7-1 0,-3 2 0,-3-2 0,-5 3 1,-3-1-2,0 3 2,-8-2-1,-1 0 0,-1-2 0,-5 0 0,-1-1 0,-2-1 0,-2-3 0,0-1 0,0-2 0,-4 1 0,1 2 0,-1-1 0,0 3 0,-1 3-1,2 2 1,-4 3 0,2 1 0,1 4-1,1 0 1,2-2 0,2 1 0,3-1 0,3-1 0,2-1 0,4-4 0,7 0 1,0-1-1,4 0 1,4 3-2,1 1 2,2 0-2,4 3 2,1 3-1,1-1-1,2 4 1,0-1 0,4 1 0,1-1 0,2 2 0,3-1 0,3 2 0,2 1 0,2 0 0,2 1 0,0 1 0,1 1 0,2 1 1,2 4 1,-2-1-2,0 3 1,1 1-1,1 1 1,1 3-1,0 2 1,3-1-1,-1 3 0,1-1 0,0 3-1,1 1 1,-3 0 0,3-1 1,-1 1-1,-1 0 0,-2-1 0,0 0 1,-1-1-1,1 2 0,0-1 1,-2 0-1,1 1-1,-1 1 1,0-2 0,-2 2 0,0 0 0,-2 2 0,-2-1 0,-2 0-1,-3-1 1,2-1 1,-1 0-1,0-1 1,-1-3-1,0-2 1,0-3-1,3-1 1,0-1-1,-2-1 0,3 1 0,0-2 0,0 1-1,0 0 1,1-3 0,-4 1-1,-2-1 2,-5 0-2,-1 1 1,-3-3 0,-3 0 0,-2 1 0,-4-2 0,-3 0 0,-2-2 0,-3-1 1,-4-1-1,0-1 0,-4 0 0,-3 0 0,-2 0 0,-2 1 1,-1 2-1,-2 1 0,-2 0 0,0 1 1,-2 2-1,-1-3 0,-3 3 0,0-2 0,-3 2 0,-2-1 0,-1 0 0,-3-1 0,-1 0 0,-1 2 0,-2-1 0,-4-1 0,0-1-1,-1 2 1,-2-1-1,1 0 1,-2 2-1,0 1 1,-2 0-1,0 3 2,-3 1-1,-2 0 0,-1 4 1,-2 0-1,-3 2 0,-2 3 0,-1 1-1,3 3 1,-2 2 0,-1 2 0,1 3-1,-1 0 1,2 0 0,1 0 1,0 3-1,3 0 0,1 1 0,4 0 0,-1 0 0,5 0 0,-1 2 0,1-2-1,0 1 1,-2 0 0,3 1 0,-1-1 0,0 3 1,1 0-1,-1-1 0,3 2 0,2-2 0,1-2 0,0 1 1,2-2-1,-1 0 0,2-4 0,-1 3 0,1-3 0,-1 0 0,-1 0 0,-1 0-1,0 0 1,-2 0 1,-2 0-1,1 0 0,-2 0 0,0 0 0,1 0 0,-3 0 0,2 0 0,-1 7 0,0-2 0,0 1-1,-2 3 1,0 2 0,-1 2 0,0 1 0,1 1 0,-1 1 0,2 0 0,0 2 0,3 1 0,1 3 0,4 3 0,2 6-1,5 8 0,4 7-2,12 16-8,4 8-26,14 6-5,9 6-4,9-1 3</inkml:trace>
  <inkml:trace contextRef="#ctx0" brushRef="#br0" timeOffset="6469">1293 6457 24,'-27'-22'23,"12"2"-2,2 1-5,-4-12-3,6 0-1,-4-15-3,8-1 2,-2-15-4,9-3-2,-6-12 2,12-4-2,3-11-2,7-2 0,4-3-1,7 2 0,4 2 0,4 7-1,1 7-1,1 8 0,-1 12-1,-3 9 1,-4 13 0,-4 9-1,-6 10 1,-5 5-2,-2 10 0,-12 3-3,11 15-1,-16-5-7,5 10-13,0-2-13,-6 0-1</inkml:trace>
  <inkml:trace contextRef="#ctx0" brushRef="#br0" timeOffset="7064">1200 5344 12,'0'0'19,"-12"9"-3,12-9 0,0 0-4,0 0-1,0 0-2,8-18 0,3 10-1,0-7-1,8-1 3,0-7-4,9 2 0,2-10 2,6 5-3,0-5-2,1 3 0,-2 0-1,-1 6 0,-5 2-1,-3 6 0,-7 5-1,-4 9 1,-5 0-1,-1 15 1,-5 5 0,1 5 0,-1 7 0,0 6-1,2 3 1,0 5-1,3-2-2,-1-7-5,8 5-16,-2-8-18,1-6 2,4-4-5</inkml:trace>
  <inkml:trace contextRef="#ctx0" brushRef="#br0" timeOffset="8094">1787 6560 17,'0'-28'35,"-4"10"-14,4 3-3,-5-4-6,5 3-1,-9-3-1,4 5-2,-7-2-3,1 7 0,-5-1 0,-1 7-2,-4 3-1,-3 5-1,0 4 1,0 6-2,-2 2 2,1 3-2,2 2 1,3 2 0,4-2 0,5 0-1,4 1 1,7-1 0,0-1-1,10 1 1,4-2 0,5 2 0,3-1 0,5 3 1,-2 0-1,3 0 0,-3-2-1,-3 1 1,-5 0 0,-6-1-1,-7-2 1,-7-1 0,-7-2-1,-9-1 0,-6-2 1,-4-1-1,-6-3 0,-4-1 1,-5-3-1,2-3-1,1-3 1,3 0-2,4 0-1,0-6-3,13 6-6,0-9-21,11 4-7,10 5-2</inkml:trace>
  <inkml:trace contextRef="#ctx0" brushRef="#br0" timeOffset="8770">1976 6541 26,'15'-3'34,"-2"-12"-17,-4 15-2,-9 0-4,0 0-1,0 0-1,0 0 0,0 0-3,0 16 0,-6-4 0,1 6-2,-5 1-1,3 8 0,-4 1-1,3 5 0,-1 0-1,1 4 1,2-1-1,1 1 0,2-3 0,3-2 0,0-4 0,4-4-1,2-4 1,2-4-1,3-6 0,1-4 1,4-3-1,3-3 0,2-3 0,1-3 0,2-1-1,-2-4-2,3 3-1,-3-6-3,0 6-4,-7-7-17,0 2-11,-3 1-2,-5-4 2</inkml:trace>
  <inkml:trace contextRef="#ctx0" brushRef="#br0" timeOffset="9221">2026 6574 24,'-18'5'38,"18"-5"-2,0-10-18,5-4-6,11 2-3,2-4-3,6 2 1,1-1-3,5 3-2,1 3-2,0 3-3,0 6-5,-7 0-9,1 3-20,-4 6-2,-11 1-1</inkml:trace>
  <inkml:trace contextRef="#ctx0" brushRef="#br0" timeOffset="9432">2061 6707 12,'-58'25'36,"38"-18"2,8-2-17,1-8-6,11 3-4,9-14-6,7 3-3,6 0-3,4-3-5,8 3-21,4-1-8,0-2-3</inkml:trace>
  <inkml:trace contextRef="#ctx0" brushRef="#br0" timeOffset="9703">2623 6551 12,'-18'-10'36,"9"1"-8,9 9-7,-16-13-4,16 13-2,-15-7-5,15 7 0,-19 4-4,7 6-2,-6 2-1,-3 6-1,-5 7 0,-1 5 0,-2 7 0,-2 3 0,1 4-1,5 2 1,3 0-1,9-4 1,6-3 0,11-5-1,8-6-1,8-10-3,11-5-1,2-13-5,13 0-14,-4-5-18,3-8 0,-3-7-3</inkml:trace>
  <inkml:trace contextRef="#ctx0" brushRef="#br0" timeOffset="10048">2753 6660 28,'-12'-3'34,"12"3"-20,0 0-2,-12-9-1,12 9-1,0 0-2,0 0 3,0 0-4,6 16-1,-6-7 0,0 8-1,0 2-2,0 8 1,0 1-2,0 2 0,0 2 0,3 0 0,1 1-2,4-6 1,0-3 0,3-5-1,2-6 0,1-4 1,2-9-1,0 0 0,0-12 0,1 0 0,1-5 0,-1-3 0,-2-4 1,-1-4-1,0-1 0,-3-3 0,-2-2 0,-1 0 0,-3 2 0,-2 5 1,-3 3-1,3 5 1,-3 4 0,0 15 0,0 0 0,-3 10-1,3 8 1,0 6-1,-3 9 1,3 8-1,-3 5 0,3 4-1,0 8-2,0-6-5,8 5-9,-2-10-25,3-8 0,0-11-1</inkml:trace>
  <inkml:trace contextRef="#ctx0" brushRef="#br0" timeOffset="10658">3366 6686 1,'-21'-6'35,"9"2"-10,12 4-6,0 0-2,-12 6-3,12 9-4,-3 3-1,3 11-4,-4 2-1,4 7-1,-7 2 2,2 2-3,-3-2 0,-1-1 0,-2-7 0,0-4 0,0-7-1,1-4 1,0-9-1,10-8 0,-14 0 0,11-9 0,3-7-1,0-4 1,3-5-1,2-7 0,3-7 1,1-3-1,4-5 0,3-2 0,5 1 0,4 2 1,3 3-1,2 6 1,2 8-1,0 7 1,-1 10-1,-1 8 1,-5 9-1,-4 6 0,-7 7 0,-5 5 0,-9 4 0,-4 4 0,-9 2 0,-7 0 1,-5 1-2,-6-2 1,-3-3 0,-1-4 0,1-4-1,1-4 1,2-5 0,4-5 0,4-3 0,7-4 0,3 0 0,13 0 0,0 0 1,0 0-1,4-12 1,10 15 0,3 2 0,7 4 0,1 3 0,5 6 0,0 3 0,2 4 0,-1 0 1,-1 1-2,-2-1 1,-4-3-2,-2-3-2,-5-7-4,3 0-11,-7-9-22,-2-6-2,-2-8-2</inkml:trace>
  <inkml:trace contextRef="#ctx0" brushRef="#br0" timeOffset="11402">3885 6644 22,'0'0'40,"0"0"-3,0 0-18,0 0-4,-6 10-3,1 3-3,5 12-3,-6 5-1,2 8-2,-3 7 0,-1 4-1,-4 3 0,1 1-1,-3 0 0,2-5-2,1-3 0,-1-10-4,6-1-4,-4-13-24,10-9-9,0-12-1,0 0 0</inkml:trace>
  <inkml:trace contextRef="#ctx0" brushRef="#br0" timeOffset="11786">3963 6708 10,'-3'14'42,"20"-9"-1,1-11-15,7 6-8,0-7-3,12 4-4,1-7-4,7 4-2,0-3-2,1 3-1,0 1-1,-4 1-2,-4 4-2,-5 0 0,-4 4-4,-13-4-4,-1 5-18,-15-5-13,0 0-2,0 0 3</inkml:trace>
  <inkml:trace contextRef="#ctx0" brushRef="#br0" timeOffset="12049">4296 6698 19,'0'11'42,"-15"6"-3,8 1-15,-6-9-11,10 15 1,-7-1-5,5 11-1,-7 2-3,4 8-2,-4 6 1,1 3-3,-1-1 0,2-3-1,0-2 0,0-7-4,5-3-1,-2-16-9,7-6-28,0-15 1,11 0-1</inkml:trace>
  <inkml:trace contextRef="#ctx0" brushRef="#br0" timeOffset="12357">4585 6732 27,'0'0'42,"0"0"-2,0 0-16,14 14-10,-14-2-5,6 12-1,-6 0-3,9 7 0,0 1-2,3 2 1,1-2-2,0-3-1,1-6 0,3-8 0,1-6-2,1-9-1,0-5-4,-2-8 0,8-2-2,-5-9 0,8 1 0,-6-9-2,8 3 4,-9-4 0,5 4 5,-7 0 2,-3 2 3,-2 8 1,-8 0 1,-6 19 2,0-16-1,0 16 0,-11 9-2,3 6 1,-6 6-2,1 8 0,-3 5-1,-1 6 0,-2 7-1,1 6-1,-1 7 1,2 5 0,-1 3-1,6 5 0,-1 0 0,4-2 0,3-4 0,3-9-1,3-6 0,0-12 0,5-11-1,-5-14-3,0-15-4,0 0-26,0 0-11,0-28 1,-9-2-3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9-20T03:25:56.380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2265 8355 26,'-41'6'25,"29"-6"-3,0-4-3,12 4-4,-17-19-1,17-4-3,-5-16-3,10-12 0,5-23-3,9-19-1,3-23 0,9-18-1,2-21 0,5-9-1,5-10 1,1 2-1,-1 6 0,-4 14 0,-7 20 1,-3 22-1,-6 24-1,-6 23 1,-8 20-1,-2 18 0,-7 13 0,0 12-3,0 0-4,-10 7-14,6 4-20,-1 4-1,5-15-2</inkml:trace>
  <inkml:trace contextRef="#ctx0" brushRef="#br0" timeOffset="36">2651 6332 3,'0'0'14,"-12"-7"2,12 7-5,-14-6 2,4 6-2,-3-8-3,-2 4 2,-5-3-2,-1 1-1,-6-4 1,-1-3-4,-9-1 1,-4-4-1,-8-4-1,-5 0 0,-7-6-1,-9-1 0,-5-6-2,-8-2 3,-7-8-2,-4-2 1,-8-6 0,-2-5-1,-3-4 0,-2-4-2,-6-7 2,-4-2 0,2-8 1,0-7-2,2-6 2,4-10-2,2-12 1,3-11-1,10-10 1,9-9-1,10-4-1,9-7 0,9-8-1,12-5 0,13-5 1,12-6 1,13-1-2,9-4 1,16-6 2,12-5-1,16-4 0,16-1-1,12 4 2,16 5-1,17 1-1,18 4 1,16 10-1,14 11 1,15 12-1,13 9 1,14 8-1,13 11 0,11 12 1,11 7 1,6 7-1,10 11 0,11 9 1,6 9-1,10 13 1,4 10 0,7 14-1,3 12 0,3 14 0,3 11 1,-8 13-1,1 13 0,-5 15 0,-9 12 1,-9 13-1,-7 15 0,-13 13 0,-9 13 0,-13 9 0,-14 13-1,-14 10 0,-11 9 1,-17 11-1,-14 7 1,-16 15 0,-16 8 1,-18 11-1,-17 4 1,-21 6 0,-19 5 0,-21 0-1,-17-2 0,-19-2 1,-16-3 1,-14-4 0,-15 0-1,-17-6 0,-11-4-1,-13-4 2,-12-6 0,-14-10-1,-12-7 0,-12-11 0,-9-9 0,-8-12-1,-6-8 2,-6-10-2,-3-9 1,-1-8-1,1-8 1,-2-7-1,2-4 1,2-8-1,2-6 0,2-7 0,1-6 0,5-6 1,3-6-2,6-6 1,7-8 1,4-6-1,8-6 0,6-5 0,11-6 1,7-2-1,9-3 0,5-3 0,7-1 0,12 0 1,7 0-1,9 0 0,9-1 1,10 1-1,9 0 1,9-1 0,11 2-1,6 0 0,5 0 0,9 3 0,0 0 0,0 0-1,11 0 1,-1 0-1,2 3 1,1-3 0,3 6 0,1-1 0,0 0 0,0 3 1,-1-2-1,-1 1 0,-2-2 0,-1 1 0,-3-1 0,-9-5 0,12 8 1,-12-8-1,0 0 0,0 0 0,5 10 1,-5-10-1,0 0 1,-11 5-1,11-5 0,-15 5 1,3-1-1,-1 0 0,-2 3 0,-3 2 0,-1 3 0,-3 3 0,-2 5 0,-5 6 0,-4 7 1,-1 8-1,-7 8-1,-4 9 2,-6 8-1,-7 10 0,-4 4 0,-3 9 0,-1 3-1,-2 4 1,-3 2 0,3-1 0,3-1 1,2-5-2,2-3 2,3-9-1,4-4 0,2-9 1,5-6-1,5-11 1,5-6-1,6-10 1,5-7-1,5-6 0,6-7 0,3-5 0,12-8 0,-12 6 0,12-6 0,0 0-2,0-17-1,0 17-5,5-23-15,-1 3-17,2 1 2,-6-7-4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1196-BA53-4EAE-92C8-2E5052E1EF6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944BD-AC3A-438C-B829-BD02FC80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468E2-A45F-40C1-B0B0-C5DA08064E8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93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-&gt; minimize errors, forgive errors, guide recovery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79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0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AB797-2628-476A-9ECD-6773D97C265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94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AB797-2628-476A-9ECD-6773D97C265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20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0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21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03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7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35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8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57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1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users productive within minutes of first contact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>
                <a:solidFill>
                  <a:prstClr val="black"/>
                </a:solidFill>
              </a:rPr>
              <a:pPr/>
              <a:t>61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0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09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51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1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4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2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628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53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73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00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19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766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3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38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4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375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20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6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48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56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48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54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3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406020"/>
            <a:ext cx="6172199" cy="2251579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5864"/>
            <a:ext cx="6172200" cy="112333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9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56432" y="1545336"/>
            <a:ext cx="4224528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3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72184"/>
            <a:ext cx="6172200" cy="2130552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3886200"/>
            <a:ext cx="6172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45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6325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6998" y="1915859"/>
            <a:ext cx="3646966" cy="2881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54" y="1915881"/>
            <a:ext cx="3639311" cy="28813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1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5734" cy="106679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916113"/>
            <a:ext cx="3638550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860676"/>
            <a:ext cx="3638550" cy="28828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5" y="1916113"/>
            <a:ext cx="3660775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2860676"/>
            <a:ext cx="3651250" cy="2882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62800" y="1551543"/>
            <a:ext cx="1828800" cy="365125"/>
          </a:xfrm>
        </p:spPr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36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450" y="1920876"/>
            <a:ext cx="3654425" cy="2889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6425"/>
            <a:ext cx="3629025" cy="1041400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920875"/>
            <a:ext cx="3629025" cy="1812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88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0074"/>
            <a:ext cx="2074862" cy="19812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3862" y="1650999"/>
            <a:ext cx="5627687" cy="4220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3862" y="614363"/>
            <a:ext cx="3741738" cy="9096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1554480"/>
            <a:ext cx="4222308" cy="38862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" y="1554480"/>
            <a:ext cx="2075688" cy="388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6432" y="1554480"/>
            <a:ext cx="4224528" cy="38862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3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0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1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1554480"/>
            <a:ext cx="2073348" cy="19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1547036"/>
            <a:ext cx="4222308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18946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9/3/2018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356350"/>
            <a:ext cx="510235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9752" y="6356350"/>
            <a:ext cx="113768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2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6.png"/><Relationship Id="rId7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customXml" Target="../ink/ink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emf"/><Relationship Id="rId5" Type="http://schemas.openxmlformats.org/officeDocument/2006/relationships/customXml" Target="../ink/ink16.xml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emf"/><Relationship Id="rId5" Type="http://schemas.openxmlformats.org/officeDocument/2006/relationships/customXml" Target="../ink/ink1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8.xml"/><Relationship Id="rId7" Type="http://schemas.openxmlformats.org/officeDocument/2006/relationships/image" Target="../media/image1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9.xml"/><Relationship Id="rId5" Type="http://schemas.openxmlformats.org/officeDocument/2006/relationships/image" Target="../media/image31.png"/><Relationship Id="rId4" Type="http://schemas.openxmlformats.org/officeDocument/2006/relationships/image" Target="../media/image9.emf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emf"/><Relationship Id="rId4" Type="http://schemas.openxmlformats.org/officeDocument/2006/relationships/customXml" Target="../ink/ink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customXml" Target="../ink/ink26.xml"/><Relationship Id="rId18" Type="http://schemas.openxmlformats.org/officeDocument/2006/relationships/image" Target="../media/image32.emf"/><Relationship Id="rId3" Type="http://schemas.openxmlformats.org/officeDocument/2006/relationships/customXml" Target="../ink/ink21.xml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29.emf"/><Relationship Id="rId17" Type="http://schemas.openxmlformats.org/officeDocument/2006/relationships/customXml" Target="../ink/ink28.xml"/><Relationship Id="rId2" Type="http://schemas.openxmlformats.org/officeDocument/2006/relationships/image" Target="../media/image42.png"/><Relationship Id="rId16" Type="http://schemas.openxmlformats.org/officeDocument/2006/relationships/image" Target="../media/image31.emf"/><Relationship Id="rId20" Type="http://schemas.openxmlformats.org/officeDocument/2006/relationships/image" Target="../media/image33.em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.emf"/><Relationship Id="rId11" Type="http://schemas.openxmlformats.org/officeDocument/2006/relationships/customXml" Target="../ink/ink25.xml"/><Relationship Id="rId24" Type="http://schemas.openxmlformats.org/officeDocument/2006/relationships/image" Target="../media/image35.emf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10" Type="http://schemas.openxmlformats.org/officeDocument/2006/relationships/image" Target="../media/image28.emf"/><Relationship Id="rId19" Type="http://schemas.openxmlformats.org/officeDocument/2006/relationships/customXml" Target="../ink/ink29.xml"/><Relationship Id="rId4" Type="http://schemas.openxmlformats.org/officeDocument/2006/relationships/image" Target="../media/image25.emf"/><Relationship Id="rId9" Type="http://schemas.openxmlformats.org/officeDocument/2006/relationships/customXml" Target="../ink/ink24.xml"/><Relationship Id="rId14" Type="http://schemas.openxmlformats.org/officeDocument/2006/relationships/image" Target="../media/image30.emf"/><Relationship Id="rId2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8.emf"/><Relationship Id="rId5" Type="http://schemas.openxmlformats.org/officeDocument/2006/relationships/customXml" Target="../ink/ink33.xml"/><Relationship Id="rId4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7.xml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0" Type="http://schemas.openxmlformats.org/officeDocument/2006/relationships/customXml" Target="../ink/ink38.xml"/><Relationship Id="rId4" Type="http://schemas.openxmlformats.org/officeDocument/2006/relationships/customXml" Target="../ink/ink36.xml"/><Relationship Id="rId9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7.emf"/><Relationship Id="rId5" Type="http://schemas.openxmlformats.org/officeDocument/2006/relationships/customXml" Target="../ink/ink40.xml"/><Relationship Id="rId4" Type="http://schemas.openxmlformats.org/officeDocument/2006/relationships/image" Target="../media/image4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emf"/><Relationship Id="rId5" Type="http://schemas.openxmlformats.org/officeDocument/2006/relationships/customXml" Target="../ink/ink43.xml"/><Relationship Id="rId4" Type="http://schemas.openxmlformats.org/officeDocument/2006/relationships/image" Target="../media/image54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emf"/><Relationship Id="rId5" Type="http://schemas.openxmlformats.org/officeDocument/2006/relationships/customXml" Target="../ink/ink46.xml"/><Relationship Id="rId4" Type="http://schemas.openxmlformats.org/officeDocument/2006/relationships/image" Target="../media/image5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customXml" Target="../ink/ink53.xml"/><Relationship Id="rId18" Type="http://schemas.openxmlformats.org/officeDocument/2006/relationships/image" Target="../media/image63.emf"/><Relationship Id="rId26" Type="http://schemas.openxmlformats.org/officeDocument/2006/relationships/image" Target="../media/image67.emf"/><Relationship Id="rId3" Type="http://schemas.openxmlformats.org/officeDocument/2006/relationships/customXml" Target="../ink/ink48.xml"/><Relationship Id="rId21" Type="http://schemas.openxmlformats.org/officeDocument/2006/relationships/customXml" Target="../ink/ink57.xml"/><Relationship Id="rId7" Type="http://schemas.openxmlformats.org/officeDocument/2006/relationships/customXml" Target="../ink/ink50.xml"/><Relationship Id="rId12" Type="http://schemas.openxmlformats.org/officeDocument/2006/relationships/image" Target="../media/image60.emf"/><Relationship Id="rId17" Type="http://schemas.openxmlformats.org/officeDocument/2006/relationships/customXml" Target="../ink/ink55.xml"/><Relationship Id="rId25" Type="http://schemas.openxmlformats.org/officeDocument/2006/relationships/customXml" Target="../ink/ink59.xml"/><Relationship Id="rId2" Type="http://schemas.openxmlformats.org/officeDocument/2006/relationships/image" Target="../media/image60.png"/><Relationship Id="rId16" Type="http://schemas.openxmlformats.org/officeDocument/2006/relationships/image" Target="../media/image62.emf"/><Relationship Id="rId20" Type="http://schemas.openxmlformats.org/officeDocument/2006/relationships/image" Target="../media/image64.emf"/><Relationship Id="rId29" Type="http://schemas.openxmlformats.org/officeDocument/2006/relationships/customXml" Target="../ink/ink6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emf"/><Relationship Id="rId11" Type="http://schemas.openxmlformats.org/officeDocument/2006/relationships/customXml" Target="../ink/ink52.xml"/><Relationship Id="rId24" Type="http://schemas.openxmlformats.org/officeDocument/2006/relationships/image" Target="../media/image66.emf"/><Relationship Id="rId5" Type="http://schemas.openxmlformats.org/officeDocument/2006/relationships/customXml" Target="../ink/ink49.xml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image" Target="../media/image68.emf"/><Relationship Id="rId10" Type="http://schemas.openxmlformats.org/officeDocument/2006/relationships/image" Target="../media/image59.emf"/><Relationship Id="rId19" Type="http://schemas.openxmlformats.org/officeDocument/2006/relationships/customXml" Target="../ink/ink56.xml"/><Relationship Id="rId4" Type="http://schemas.openxmlformats.org/officeDocument/2006/relationships/image" Target="../media/image53.emf"/><Relationship Id="rId9" Type="http://schemas.openxmlformats.org/officeDocument/2006/relationships/customXml" Target="../ink/ink51.xml"/><Relationship Id="rId14" Type="http://schemas.openxmlformats.org/officeDocument/2006/relationships/image" Target="../media/image61.emf"/><Relationship Id="rId22" Type="http://schemas.openxmlformats.org/officeDocument/2006/relationships/image" Target="../media/image65.emf"/><Relationship Id="rId27" Type="http://schemas.openxmlformats.org/officeDocument/2006/relationships/customXml" Target="../ink/ink60.xml"/><Relationship Id="rId30" Type="http://schemas.openxmlformats.org/officeDocument/2006/relationships/image" Target="../media/image69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1.emf"/><Relationship Id="rId5" Type="http://schemas.openxmlformats.org/officeDocument/2006/relationships/customXml" Target="../ink/ink63.xml"/><Relationship Id="rId10" Type="http://schemas.openxmlformats.org/officeDocument/2006/relationships/image" Target="../media/image83.emf"/><Relationship Id="rId4" Type="http://schemas.openxmlformats.org/officeDocument/2006/relationships/image" Target="../media/image80.emf"/><Relationship Id="rId9" Type="http://schemas.openxmlformats.org/officeDocument/2006/relationships/customXml" Target="../ink/ink6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tm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1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2" Type="http://schemas.openxmlformats.org/officeDocument/2006/relationships/image" Target="../media/image11.png"/><Relationship Id="rId16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2.tm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These slides are </a:t>
            </a:r>
            <a:r>
              <a:rPr lang="en-US" dirty="0" smtClean="0">
                <a:solidFill>
                  <a:srgbClr val="FFFF00"/>
                </a:solidFill>
              </a:rPr>
              <a:t>not optimized for printing </a:t>
            </a:r>
            <a:r>
              <a:rPr lang="en-US" dirty="0" smtClean="0"/>
              <a:t>or exam preparation. These are for lecture delivery only.</a:t>
            </a:r>
          </a:p>
          <a:p>
            <a:r>
              <a:rPr lang="en-US" dirty="0" smtClean="0"/>
              <a:t>These slides are made for PowerPoint 2013. They </a:t>
            </a:r>
            <a:r>
              <a:rPr lang="en-US" dirty="0" smtClean="0">
                <a:solidFill>
                  <a:srgbClr val="FFFF00"/>
                </a:solidFill>
              </a:rPr>
              <a:t>may not show up well on other PowerPoint versions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These slides contain a lot of animations. For optimal results, </a:t>
            </a:r>
            <a:r>
              <a:rPr lang="en-US" dirty="0" smtClean="0">
                <a:solidFill>
                  <a:srgbClr val="FFFF00"/>
                </a:solidFill>
              </a:rPr>
              <a:t>watch in slideshow mode</a:t>
            </a:r>
            <a:r>
              <a:rPr lang="en-US" dirty="0" smtClean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87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d box"/>
          <p:cNvSpPr/>
          <p:nvPr/>
        </p:nvSpPr>
        <p:spPr>
          <a:xfrm>
            <a:off x="2213396" y="2133600"/>
            <a:ext cx="4648200" cy="49027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d box"/>
          <p:cNvSpPr/>
          <p:nvPr/>
        </p:nvSpPr>
        <p:spPr>
          <a:xfrm>
            <a:off x="2209800" y="2623870"/>
            <a:ext cx="46482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1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69443" y="1196196"/>
            <a:ext cx="5638800" cy="4358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200" b="1" dirty="0" smtClean="0">
                <a:solidFill>
                  <a:srgbClr val="66FF33"/>
                </a:solidFill>
                <a:latin typeface="Cambria" pitchFamily="18" charset="0"/>
              </a:rPr>
              <a:t>Real Story:</a:t>
            </a:r>
            <a:r>
              <a:rPr lang="en-US" sz="2200" b="1" dirty="0" smtClean="0">
                <a:solidFill>
                  <a:prstClr val="white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The embedded system project I teach has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two full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system tests in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week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10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and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week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13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. The project consists of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3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 major components: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Hardware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,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Firmware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 and 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Software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. The components were tested separately in week</a:t>
            </a:r>
            <a:r>
              <a:rPr lang="en-US" sz="2200" dirty="0" smtClean="0">
                <a:solidFill>
                  <a:srgbClr val="FFFF00"/>
                </a:solidFill>
                <a:latin typeface="Cambria" pitchFamily="18" charset="0"/>
              </a:rPr>
              <a:t> 7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with minimal requirements. </a:t>
            </a:r>
            <a:endParaRPr lang="en-US" sz="2200" dirty="0" smtClean="0">
              <a:solidFill>
                <a:prstClr val="white"/>
              </a:solidFill>
              <a:latin typeface="Cambria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As </a:t>
            </a:r>
            <a:r>
              <a:rPr lang="en-US" sz="2200" dirty="0" smtClean="0">
                <a:solidFill>
                  <a:prstClr val="white"/>
                </a:solidFill>
                <a:latin typeface="Cambria" pitchFamily="18" charset="0"/>
              </a:rPr>
              <a:t>a responsible student, when should you aim to start testing the full system?</a:t>
            </a:r>
            <a:endParaRPr lang="en-US" sz="2200" dirty="0" smtClean="0">
              <a:solidFill>
                <a:srgbClr val="FFFF00"/>
              </a:solidFill>
              <a:latin typeface="Cambria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418089"/>
            <a:ext cx="3027304" cy="3960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1696" y="331689"/>
            <a:ext cx="47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E7P2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Integration Process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endParaRPr lang="en-SG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7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Down:  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62000"/>
            <a:ext cx="7322956" cy="5181600"/>
          </a:xfrm>
          <a:prstGeom prst="roundRect">
            <a:avLst>
              <a:gd name="adj" fmla="val 7292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 b="45623"/>
          <a:stretch>
            <a:fillRect/>
          </a:stretch>
        </p:blipFill>
        <p:spPr bwMode="auto">
          <a:xfrm>
            <a:off x="26657" y="192948"/>
            <a:ext cx="8946042" cy="631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632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397665" y="2207549"/>
            <a:ext cx="4129549" cy="2905433"/>
          </a:xfrm>
          <a:prstGeom prst="roundRect">
            <a:avLst>
              <a:gd name="adj" fmla="val 7022"/>
            </a:avLst>
          </a:prstGeom>
          <a:solidFill>
            <a:srgbClr val="6DBCD1">
              <a:alpha val="53000"/>
            </a:srgbClr>
          </a:solidFill>
          <a:ln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397665" y="2207549"/>
            <a:ext cx="4129549" cy="2905433"/>
          </a:xfrm>
          <a:prstGeom prst="roundRect">
            <a:avLst>
              <a:gd name="adj" fmla="val 7022"/>
            </a:avLst>
          </a:prstGeom>
          <a:solidFill>
            <a:srgbClr val="6DBCD1">
              <a:alpha val="53000"/>
            </a:srgbClr>
          </a:solidFill>
          <a:ln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81123" y="2517267"/>
            <a:ext cx="771065" cy="2256503"/>
          </a:xfrm>
          <a:prstGeom prst="roundRect">
            <a:avLst>
              <a:gd name="adj" fmla="val 1087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UI</a:t>
            </a:r>
            <a:endParaRPr lang="en-SG" sz="2000" b="1" dirty="0">
              <a:solidFill>
                <a:prstClr val="black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093729" y="2517267"/>
            <a:ext cx="1133458" cy="1241902"/>
          </a:xfrm>
          <a:prstGeom prst="roundRect">
            <a:avLst>
              <a:gd name="adj" fmla="val 1087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MSLogic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097635" y="4202920"/>
            <a:ext cx="2075618" cy="570849"/>
          </a:xfrm>
          <a:prstGeom prst="roundRect">
            <a:avLst>
              <a:gd name="adj" fmla="val 1087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Storage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509575" y="2517267"/>
            <a:ext cx="663677" cy="1241902"/>
          </a:xfrm>
          <a:prstGeom prst="roundRect">
            <a:avLst>
              <a:gd name="adj" fmla="val 1087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History</a:t>
            </a:r>
            <a:endParaRPr lang="en-SG" b="1" dirty="0">
              <a:solidFill>
                <a:prstClr val="black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1607039" y="3358473"/>
            <a:ext cx="455224" cy="824420"/>
            <a:chOff x="4121944" y="500062"/>
            <a:chExt cx="614362" cy="1107282"/>
          </a:xfrm>
        </p:grpSpPr>
        <p:sp>
          <p:nvSpPr>
            <p:cNvPr id="23" name="Flowchart: Connector 2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8" name="Flowchart: Delay 27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4019499" y="1179477"/>
            <a:ext cx="455224" cy="824420"/>
            <a:chOff x="4121944" y="500062"/>
            <a:chExt cx="614362" cy="1107282"/>
          </a:xfrm>
        </p:grpSpPr>
        <p:sp>
          <p:nvSpPr>
            <p:cNvPr id="33" name="Flowchart: Connector 32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4" name="Flowchart: Delay 33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4719890" y="1198932"/>
            <a:ext cx="455224" cy="824420"/>
            <a:chOff x="4121944" y="500062"/>
            <a:chExt cx="614362" cy="1107282"/>
          </a:xfrm>
        </p:grpSpPr>
        <p:sp>
          <p:nvSpPr>
            <p:cNvPr id="36" name="Flowchart: Connector 35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37" name="Flowchart: Delay 36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6996162" y="2346796"/>
            <a:ext cx="455224" cy="824420"/>
            <a:chOff x="4121944" y="500062"/>
            <a:chExt cx="614362" cy="110728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Flowchart: Connector 38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0" name="Flowchart: Delay 39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4836621" y="5479102"/>
            <a:ext cx="455224" cy="824420"/>
            <a:chOff x="4121944" y="500062"/>
            <a:chExt cx="614362" cy="1107282"/>
          </a:xfrm>
        </p:grpSpPr>
        <p:sp>
          <p:nvSpPr>
            <p:cNvPr id="42" name="Flowchart: Connector 41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Flowchart: Delay 42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31" name="Rounded Rectangle 30" descr="Right:  UI"/>
          <p:cNvSpPr/>
          <p:nvPr/>
        </p:nvSpPr>
        <p:spPr>
          <a:xfrm>
            <a:off x="2811426" y="2051316"/>
            <a:ext cx="771065" cy="2256503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</a:rPr>
              <a:t>UI</a:t>
            </a:r>
            <a:endParaRPr lang="en-SG" sz="2000" b="1" dirty="0">
              <a:solidFill>
                <a:prstClr val="white"/>
              </a:solidFill>
            </a:endParaRPr>
          </a:p>
        </p:txBody>
      </p:sp>
      <p:sp>
        <p:nvSpPr>
          <p:cNvPr id="27" name="Rounded Rectangle 26" descr="Right:  MSLogic"/>
          <p:cNvSpPr/>
          <p:nvPr/>
        </p:nvSpPr>
        <p:spPr>
          <a:xfrm>
            <a:off x="3772833" y="2552466"/>
            <a:ext cx="1133458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MSLogic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30" name="Rounded Rectangle 29" descr="Right:  Storage"/>
          <p:cNvSpPr/>
          <p:nvPr/>
        </p:nvSpPr>
        <p:spPr>
          <a:xfrm>
            <a:off x="4087570" y="4050399"/>
            <a:ext cx="2075618" cy="570849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Storage</a:t>
            </a:r>
            <a:endParaRPr lang="en-SG" b="1" dirty="0">
              <a:solidFill>
                <a:prstClr val="white"/>
              </a:solidFill>
            </a:endParaRPr>
          </a:p>
        </p:txBody>
      </p:sp>
      <p:sp>
        <p:nvSpPr>
          <p:cNvPr id="29" name="Rounded Rectangle 28" descr="Right:  History"/>
          <p:cNvSpPr/>
          <p:nvPr/>
        </p:nvSpPr>
        <p:spPr>
          <a:xfrm>
            <a:off x="5558644" y="2613536"/>
            <a:ext cx="663677" cy="1241902"/>
          </a:xfrm>
          <a:prstGeom prst="roundRect">
            <a:avLst>
              <a:gd name="adj" fmla="val 1087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History</a:t>
            </a:r>
            <a:endParaRPr lang="en-SG" b="1" dirty="0">
              <a:solidFill>
                <a:prstClr val="white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 b="45623"/>
          <a:stretch>
            <a:fillRect/>
          </a:stretch>
        </p:blipFill>
        <p:spPr bwMode="auto">
          <a:xfrm>
            <a:off x="762000" y="538296"/>
            <a:ext cx="8946042" cy="631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58382" r="20378"/>
          <a:stretch/>
        </p:blipFill>
        <p:spPr bwMode="auto">
          <a:xfrm>
            <a:off x="762000" y="493677"/>
            <a:ext cx="9259966" cy="62881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39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0" y="493677"/>
            <a:ext cx="9259966" cy="6364323"/>
            <a:chOff x="762000" y="493677"/>
            <a:chExt cx="9259966" cy="636432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b="45623"/>
            <a:stretch>
              <a:fillRect/>
            </a:stretch>
          </p:blipFill>
          <p:spPr bwMode="auto">
            <a:xfrm>
              <a:off x="762000" y="538296"/>
              <a:ext cx="8946042" cy="63197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</a:blip>
            <a:srcRect t="58382" r="20378"/>
            <a:stretch/>
          </p:blipFill>
          <p:spPr bwMode="auto">
            <a:xfrm>
              <a:off x="762000" y="493677"/>
              <a:ext cx="9259966" cy="62881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  <a:softEdge rad="127000"/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grpSp>
        <p:nvGrpSpPr>
          <p:cNvPr id="5" name="Group 4"/>
          <p:cNvGrpSpPr/>
          <p:nvPr/>
        </p:nvGrpSpPr>
        <p:grpSpPr>
          <a:xfrm>
            <a:off x="3124200" y="1600200"/>
            <a:ext cx="3505200" cy="5257800"/>
            <a:chOff x="3124200" y="1600200"/>
            <a:chExt cx="3505200" cy="5257800"/>
          </a:xfrm>
        </p:grpSpPr>
        <p:sp>
          <p:nvSpPr>
            <p:cNvPr id="4" name="Oval Callout 3"/>
            <p:cNvSpPr/>
            <p:nvPr/>
          </p:nvSpPr>
          <p:spPr>
            <a:xfrm>
              <a:off x="3124200" y="1600200"/>
              <a:ext cx="3505200" cy="2743200"/>
            </a:xfrm>
            <a:prstGeom prst="wedgeEllipseCallout">
              <a:avLst>
                <a:gd name="adj1" fmla="val -25512"/>
                <a:gd name="adj2" fmla="val 78971"/>
              </a:avLst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76001" y="1846263"/>
              <a:ext cx="3200987" cy="5011737"/>
              <a:chOff x="3176001" y="1846263"/>
              <a:chExt cx="3200987" cy="5011737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3176001" y="4804347"/>
                <a:ext cx="2563318" cy="2053653"/>
              </a:xfrm>
              <a:custGeom>
                <a:avLst/>
                <a:gdLst>
                  <a:gd name="connsiteX0" fmla="*/ 1229194 w 4332158"/>
                  <a:gd name="connsiteY0" fmla="*/ 4017364 h 4047345"/>
                  <a:gd name="connsiteX1" fmla="*/ 1229194 w 4332158"/>
                  <a:gd name="connsiteY1" fmla="*/ 4017364 h 4047345"/>
                  <a:gd name="connsiteX2" fmla="*/ 1334125 w 4332158"/>
                  <a:gd name="connsiteY2" fmla="*/ 3043004 h 4047345"/>
                  <a:gd name="connsiteX3" fmla="*/ 1439056 w 4332158"/>
                  <a:gd name="connsiteY3" fmla="*/ 2773181 h 4047345"/>
                  <a:gd name="connsiteX4" fmla="*/ 1394085 w 4332158"/>
                  <a:gd name="connsiteY4" fmla="*/ 2623279 h 4047345"/>
                  <a:gd name="connsiteX5" fmla="*/ 554636 w 4332158"/>
                  <a:gd name="connsiteY5" fmla="*/ 2758191 h 4047345"/>
                  <a:gd name="connsiteX6" fmla="*/ 209862 w 4332158"/>
                  <a:gd name="connsiteY6" fmla="*/ 2728210 h 4047345"/>
                  <a:gd name="connsiteX7" fmla="*/ 0 w 4332158"/>
                  <a:gd name="connsiteY7" fmla="*/ 2503358 h 4047345"/>
                  <a:gd name="connsiteX8" fmla="*/ 59961 w 4332158"/>
                  <a:gd name="connsiteY8" fmla="*/ 2248525 h 4047345"/>
                  <a:gd name="connsiteX9" fmla="*/ 374754 w 4332158"/>
                  <a:gd name="connsiteY9" fmla="*/ 1948722 h 4047345"/>
                  <a:gd name="connsiteX10" fmla="*/ 554636 w 4332158"/>
                  <a:gd name="connsiteY10" fmla="*/ 1888761 h 4047345"/>
                  <a:gd name="connsiteX11" fmla="*/ 419725 w 4332158"/>
                  <a:gd name="connsiteY11" fmla="*/ 1783830 h 4047345"/>
                  <a:gd name="connsiteX12" fmla="*/ 419725 w 4332158"/>
                  <a:gd name="connsiteY12" fmla="*/ 1603948 h 4047345"/>
                  <a:gd name="connsiteX13" fmla="*/ 194872 w 4332158"/>
                  <a:gd name="connsiteY13" fmla="*/ 1558977 h 4047345"/>
                  <a:gd name="connsiteX14" fmla="*/ 434715 w 4332158"/>
                  <a:gd name="connsiteY14" fmla="*/ 1274164 h 4047345"/>
                  <a:gd name="connsiteX15" fmla="*/ 674558 w 4332158"/>
                  <a:gd name="connsiteY15" fmla="*/ 1169233 h 4047345"/>
                  <a:gd name="connsiteX16" fmla="*/ 584617 w 4332158"/>
                  <a:gd name="connsiteY16" fmla="*/ 1094282 h 4047345"/>
                  <a:gd name="connsiteX17" fmla="*/ 749508 w 4332158"/>
                  <a:gd name="connsiteY17" fmla="*/ 914400 h 4047345"/>
                  <a:gd name="connsiteX18" fmla="*/ 1109272 w 4332158"/>
                  <a:gd name="connsiteY18" fmla="*/ 899410 h 4047345"/>
                  <a:gd name="connsiteX19" fmla="*/ 1034321 w 4332158"/>
                  <a:gd name="connsiteY19" fmla="*/ 779489 h 4047345"/>
                  <a:gd name="connsiteX20" fmla="*/ 1229194 w 4332158"/>
                  <a:gd name="connsiteY20" fmla="*/ 734518 h 4047345"/>
                  <a:gd name="connsiteX21" fmla="*/ 1648918 w 4332158"/>
                  <a:gd name="connsiteY21" fmla="*/ 749509 h 4047345"/>
                  <a:gd name="connsiteX22" fmla="*/ 1753849 w 4332158"/>
                  <a:gd name="connsiteY22" fmla="*/ 599607 h 4047345"/>
                  <a:gd name="connsiteX23" fmla="*/ 1963712 w 4332158"/>
                  <a:gd name="connsiteY23" fmla="*/ 494676 h 4047345"/>
                  <a:gd name="connsiteX24" fmla="*/ 2113613 w 4332158"/>
                  <a:gd name="connsiteY24" fmla="*/ 479686 h 4047345"/>
                  <a:gd name="connsiteX25" fmla="*/ 2443397 w 4332158"/>
                  <a:gd name="connsiteY25" fmla="*/ 149902 h 4047345"/>
                  <a:gd name="connsiteX26" fmla="*/ 2953062 w 4332158"/>
                  <a:gd name="connsiteY26" fmla="*/ 0 h 4047345"/>
                  <a:gd name="connsiteX27" fmla="*/ 3582649 w 4332158"/>
                  <a:gd name="connsiteY27" fmla="*/ 179882 h 4047345"/>
                  <a:gd name="connsiteX28" fmla="*/ 3972394 w 4332158"/>
                  <a:gd name="connsiteY28" fmla="*/ 539646 h 4047345"/>
                  <a:gd name="connsiteX29" fmla="*/ 4212236 w 4332158"/>
                  <a:gd name="connsiteY29" fmla="*/ 884420 h 4047345"/>
                  <a:gd name="connsiteX30" fmla="*/ 4332158 w 4332158"/>
                  <a:gd name="connsiteY30" fmla="*/ 1424066 h 4047345"/>
                  <a:gd name="connsiteX31" fmla="*/ 4242217 w 4332158"/>
                  <a:gd name="connsiteY31" fmla="*/ 1993692 h 4047345"/>
                  <a:gd name="connsiteX32" fmla="*/ 4017364 w 4332158"/>
                  <a:gd name="connsiteY32" fmla="*/ 2368446 h 4047345"/>
                  <a:gd name="connsiteX33" fmla="*/ 3732551 w 4332158"/>
                  <a:gd name="connsiteY33" fmla="*/ 2623279 h 4047345"/>
                  <a:gd name="connsiteX34" fmla="*/ 3402767 w 4332158"/>
                  <a:gd name="connsiteY34" fmla="*/ 2773181 h 4047345"/>
                  <a:gd name="connsiteX35" fmla="*/ 3177915 w 4332158"/>
                  <a:gd name="connsiteY35" fmla="*/ 2818151 h 4047345"/>
                  <a:gd name="connsiteX36" fmla="*/ 3372787 w 4332158"/>
                  <a:gd name="connsiteY36" fmla="*/ 3297836 h 4047345"/>
                  <a:gd name="connsiteX37" fmla="*/ 3447738 w 4332158"/>
                  <a:gd name="connsiteY37" fmla="*/ 3717561 h 4047345"/>
                  <a:gd name="connsiteX38" fmla="*/ 3477718 w 4332158"/>
                  <a:gd name="connsiteY38" fmla="*/ 4047345 h 4047345"/>
                  <a:gd name="connsiteX39" fmla="*/ 1229194 w 4332158"/>
                  <a:gd name="connsiteY39" fmla="*/ 4017364 h 404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32158" h="4047345">
                    <a:moveTo>
                      <a:pt x="1229194" y="4017364"/>
                    </a:moveTo>
                    <a:lnTo>
                      <a:pt x="1229194" y="4017364"/>
                    </a:lnTo>
                    <a:lnTo>
                      <a:pt x="1334125" y="3043004"/>
                    </a:lnTo>
                    <a:lnTo>
                      <a:pt x="1439056" y="2773181"/>
                    </a:lnTo>
                    <a:lnTo>
                      <a:pt x="1394085" y="2623279"/>
                    </a:lnTo>
                    <a:lnTo>
                      <a:pt x="554636" y="2758191"/>
                    </a:lnTo>
                    <a:lnTo>
                      <a:pt x="209862" y="2728210"/>
                    </a:lnTo>
                    <a:lnTo>
                      <a:pt x="0" y="2503358"/>
                    </a:lnTo>
                    <a:lnTo>
                      <a:pt x="59961" y="2248525"/>
                    </a:lnTo>
                    <a:lnTo>
                      <a:pt x="374754" y="1948722"/>
                    </a:lnTo>
                    <a:lnTo>
                      <a:pt x="554636" y="1888761"/>
                    </a:lnTo>
                    <a:lnTo>
                      <a:pt x="419725" y="1783830"/>
                    </a:lnTo>
                    <a:lnTo>
                      <a:pt x="419725" y="1603948"/>
                    </a:lnTo>
                    <a:lnTo>
                      <a:pt x="194872" y="1558977"/>
                    </a:lnTo>
                    <a:lnTo>
                      <a:pt x="434715" y="1274164"/>
                    </a:lnTo>
                    <a:lnTo>
                      <a:pt x="674558" y="1169233"/>
                    </a:lnTo>
                    <a:lnTo>
                      <a:pt x="584617" y="1094282"/>
                    </a:lnTo>
                    <a:lnTo>
                      <a:pt x="749508" y="914400"/>
                    </a:lnTo>
                    <a:lnTo>
                      <a:pt x="1109272" y="899410"/>
                    </a:lnTo>
                    <a:lnTo>
                      <a:pt x="1034321" y="779489"/>
                    </a:lnTo>
                    <a:lnTo>
                      <a:pt x="1229194" y="734518"/>
                    </a:lnTo>
                    <a:lnTo>
                      <a:pt x="1648918" y="749509"/>
                    </a:lnTo>
                    <a:lnTo>
                      <a:pt x="1753849" y="599607"/>
                    </a:lnTo>
                    <a:lnTo>
                      <a:pt x="1963712" y="494676"/>
                    </a:lnTo>
                    <a:lnTo>
                      <a:pt x="2113613" y="479686"/>
                    </a:lnTo>
                    <a:lnTo>
                      <a:pt x="2443397" y="149902"/>
                    </a:lnTo>
                    <a:lnTo>
                      <a:pt x="2953062" y="0"/>
                    </a:lnTo>
                    <a:lnTo>
                      <a:pt x="3582649" y="179882"/>
                    </a:lnTo>
                    <a:lnTo>
                      <a:pt x="3972394" y="539646"/>
                    </a:lnTo>
                    <a:lnTo>
                      <a:pt x="4212236" y="884420"/>
                    </a:lnTo>
                    <a:lnTo>
                      <a:pt x="4332158" y="1424066"/>
                    </a:lnTo>
                    <a:lnTo>
                      <a:pt x="4242217" y="1993692"/>
                    </a:lnTo>
                    <a:lnTo>
                      <a:pt x="4017364" y="2368446"/>
                    </a:lnTo>
                    <a:lnTo>
                      <a:pt x="3732551" y="2623279"/>
                    </a:lnTo>
                    <a:lnTo>
                      <a:pt x="3402767" y="2773181"/>
                    </a:lnTo>
                    <a:lnTo>
                      <a:pt x="3177915" y="2818151"/>
                    </a:lnTo>
                    <a:lnTo>
                      <a:pt x="3372787" y="3297836"/>
                    </a:lnTo>
                    <a:lnTo>
                      <a:pt x="3447738" y="3717561"/>
                    </a:lnTo>
                    <a:lnTo>
                      <a:pt x="3477718" y="4047345"/>
                    </a:lnTo>
                    <a:lnTo>
                      <a:pt x="1229194" y="4017364"/>
                    </a:lnTo>
                    <a:close/>
                  </a:path>
                </a:pathLst>
              </a:cu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1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295650" y="1846263"/>
                  <a:ext cx="3081338" cy="3009900"/>
                </p14:xfrm>
              </p:contentPart>
            </mc:Choice>
            <mc:Fallback xmlns="">
              <p:pic>
                <p:nvPicPr>
                  <p:cNvPr id="41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275129" y="1825743"/>
                    <a:ext cx="3122379" cy="3045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4" name="Ink 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951288" y="2646363"/>
                  <a:ext cx="1462087" cy="927100"/>
                </p14:xfrm>
              </p:contentPart>
            </mc:Choice>
            <mc:Fallback xmlns="">
              <p:pic>
                <p:nvPicPr>
                  <p:cNvPr id="44" name="Ink 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43367" y="2626201"/>
                    <a:ext cx="1494490" cy="97354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589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2609" t="6011" r="2827" b="4133"/>
          <a:stretch/>
        </p:blipFill>
        <p:spPr bwMode="auto">
          <a:xfrm rot="21205493">
            <a:off x="822712" y="494924"/>
            <a:ext cx="9203023" cy="5852601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762000" y="493677"/>
            <a:ext cx="9259966" cy="6364323"/>
            <a:chOff x="762000" y="493677"/>
            <a:chExt cx="9259966" cy="6364323"/>
          </a:xfrm>
        </p:grpSpPr>
        <p:grpSp>
          <p:nvGrpSpPr>
            <p:cNvPr id="2" name="Group 1"/>
            <p:cNvGrpSpPr/>
            <p:nvPr/>
          </p:nvGrpSpPr>
          <p:grpSpPr>
            <a:xfrm>
              <a:off x="762000" y="493677"/>
              <a:ext cx="9259966" cy="6364323"/>
              <a:chOff x="762000" y="493677"/>
              <a:chExt cx="9259966" cy="6364323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 b="45623"/>
              <a:stretch>
                <a:fillRect/>
              </a:stretch>
            </p:blipFill>
            <p:spPr bwMode="auto">
              <a:xfrm>
                <a:off x="762000" y="538296"/>
                <a:ext cx="8946042" cy="63197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grayscl/>
              </a:blip>
              <a:srcRect t="58382" r="20378"/>
              <a:stretch/>
            </p:blipFill>
            <p:spPr bwMode="auto">
              <a:xfrm>
                <a:off x="762000" y="493677"/>
                <a:ext cx="9259966" cy="62881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  <a:softEdge rad="127000"/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</p:grpSp>
        <p:sp>
          <p:nvSpPr>
            <p:cNvPr id="4" name="Oval Callout 3"/>
            <p:cNvSpPr/>
            <p:nvPr/>
          </p:nvSpPr>
          <p:spPr>
            <a:xfrm>
              <a:off x="3124200" y="1600200"/>
              <a:ext cx="3505200" cy="2743200"/>
            </a:xfrm>
            <a:prstGeom prst="wedgeEllipseCallout">
              <a:avLst>
                <a:gd name="adj1" fmla="val -25512"/>
                <a:gd name="adj2" fmla="val 78971"/>
              </a:avLst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76001" y="1846263"/>
              <a:ext cx="3200987" cy="5011737"/>
              <a:chOff x="3176001" y="1846263"/>
              <a:chExt cx="3200987" cy="5011737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3176001" y="4804347"/>
                <a:ext cx="2563318" cy="2053653"/>
              </a:xfrm>
              <a:custGeom>
                <a:avLst/>
                <a:gdLst>
                  <a:gd name="connsiteX0" fmla="*/ 1229194 w 4332158"/>
                  <a:gd name="connsiteY0" fmla="*/ 4017364 h 4047345"/>
                  <a:gd name="connsiteX1" fmla="*/ 1229194 w 4332158"/>
                  <a:gd name="connsiteY1" fmla="*/ 4017364 h 4047345"/>
                  <a:gd name="connsiteX2" fmla="*/ 1334125 w 4332158"/>
                  <a:gd name="connsiteY2" fmla="*/ 3043004 h 4047345"/>
                  <a:gd name="connsiteX3" fmla="*/ 1439056 w 4332158"/>
                  <a:gd name="connsiteY3" fmla="*/ 2773181 h 4047345"/>
                  <a:gd name="connsiteX4" fmla="*/ 1394085 w 4332158"/>
                  <a:gd name="connsiteY4" fmla="*/ 2623279 h 4047345"/>
                  <a:gd name="connsiteX5" fmla="*/ 554636 w 4332158"/>
                  <a:gd name="connsiteY5" fmla="*/ 2758191 h 4047345"/>
                  <a:gd name="connsiteX6" fmla="*/ 209862 w 4332158"/>
                  <a:gd name="connsiteY6" fmla="*/ 2728210 h 4047345"/>
                  <a:gd name="connsiteX7" fmla="*/ 0 w 4332158"/>
                  <a:gd name="connsiteY7" fmla="*/ 2503358 h 4047345"/>
                  <a:gd name="connsiteX8" fmla="*/ 59961 w 4332158"/>
                  <a:gd name="connsiteY8" fmla="*/ 2248525 h 4047345"/>
                  <a:gd name="connsiteX9" fmla="*/ 374754 w 4332158"/>
                  <a:gd name="connsiteY9" fmla="*/ 1948722 h 4047345"/>
                  <a:gd name="connsiteX10" fmla="*/ 554636 w 4332158"/>
                  <a:gd name="connsiteY10" fmla="*/ 1888761 h 4047345"/>
                  <a:gd name="connsiteX11" fmla="*/ 419725 w 4332158"/>
                  <a:gd name="connsiteY11" fmla="*/ 1783830 h 4047345"/>
                  <a:gd name="connsiteX12" fmla="*/ 419725 w 4332158"/>
                  <a:gd name="connsiteY12" fmla="*/ 1603948 h 4047345"/>
                  <a:gd name="connsiteX13" fmla="*/ 194872 w 4332158"/>
                  <a:gd name="connsiteY13" fmla="*/ 1558977 h 4047345"/>
                  <a:gd name="connsiteX14" fmla="*/ 434715 w 4332158"/>
                  <a:gd name="connsiteY14" fmla="*/ 1274164 h 4047345"/>
                  <a:gd name="connsiteX15" fmla="*/ 674558 w 4332158"/>
                  <a:gd name="connsiteY15" fmla="*/ 1169233 h 4047345"/>
                  <a:gd name="connsiteX16" fmla="*/ 584617 w 4332158"/>
                  <a:gd name="connsiteY16" fmla="*/ 1094282 h 4047345"/>
                  <a:gd name="connsiteX17" fmla="*/ 749508 w 4332158"/>
                  <a:gd name="connsiteY17" fmla="*/ 914400 h 4047345"/>
                  <a:gd name="connsiteX18" fmla="*/ 1109272 w 4332158"/>
                  <a:gd name="connsiteY18" fmla="*/ 899410 h 4047345"/>
                  <a:gd name="connsiteX19" fmla="*/ 1034321 w 4332158"/>
                  <a:gd name="connsiteY19" fmla="*/ 779489 h 4047345"/>
                  <a:gd name="connsiteX20" fmla="*/ 1229194 w 4332158"/>
                  <a:gd name="connsiteY20" fmla="*/ 734518 h 4047345"/>
                  <a:gd name="connsiteX21" fmla="*/ 1648918 w 4332158"/>
                  <a:gd name="connsiteY21" fmla="*/ 749509 h 4047345"/>
                  <a:gd name="connsiteX22" fmla="*/ 1753849 w 4332158"/>
                  <a:gd name="connsiteY22" fmla="*/ 599607 h 4047345"/>
                  <a:gd name="connsiteX23" fmla="*/ 1963712 w 4332158"/>
                  <a:gd name="connsiteY23" fmla="*/ 494676 h 4047345"/>
                  <a:gd name="connsiteX24" fmla="*/ 2113613 w 4332158"/>
                  <a:gd name="connsiteY24" fmla="*/ 479686 h 4047345"/>
                  <a:gd name="connsiteX25" fmla="*/ 2443397 w 4332158"/>
                  <a:gd name="connsiteY25" fmla="*/ 149902 h 4047345"/>
                  <a:gd name="connsiteX26" fmla="*/ 2953062 w 4332158"/>
                  <a:gd name="connsiteY26" fmla="*/ 0 h 4047345"/>
                  <a:gd name="connsiteX27" fmla="*/ 3582649 w 4332158"/>
                  <a:gd name="connsiteY27" fmla="*/ 179882 h 4047345"/>
                  <a:gd name="connsiteX28" fmla="*/ 3972394 w 4332158"/>
                  <a:gd name="connsiteY28" fmla="*/ 539646 h 4047345"/>
                  <a:gd name="connsiteX29" fmla="*/ 4212236 w 4332158"/>
                  <a:gd name="connsiteY29" fmla="*/ 884420 h 4047345"/>
                  <a:gd name="connsiteX30" fmla="*/ 4332158 w 4332158"/>
                  <a:gd name="connsiteY30" fmla="*/ 1424066 h 4047345"/>
                  <a:gd name="connsiteX31" fmla="*/ 4242217 w 4332158"/>
                  <a:gd name="connsiteY31" fmla="*/ 1993692 h 4047345"/>
                  <a:gd name="connsiteX32" fmla="*/ 4017364 w 4332158"/>
                  <a:gd name="connsiteY32" fmla="*/ 2368446 h 4047345"/>
                  <a:gd name="connsiteX33" fmla="*/ 3732551 w 4332158"/>
                  <a:gd name="connsiteY33" fmla="*/ 2623279 h 4047345"/>
                  <a:gd name="connsiteX34" fmla="*/ 3402767 w 4332158"/>
                  <a:gd name="connsiteY34" fmla="*/ 2773181 h 4047345"/>
                  <a:gd name="connsiteX35" fmla="*/ 3177915 w 4332158"/>
                  <a:gd name="connsiteY35" fmla="*/ 2818151 h 4047345"/>
                  <a:gd name="connsiteX36" fmla="*/ 3372787 w 4332158"/>
                  <a:gd name="connsiteY36" fmla="*/ 3297836 h 4047345"/>
                  <a:gd name="connsiteX37" fmla="*/ 3447738 w 4332158"/>
                  <a:gd name="connsiteY37" fmla="*/ 3717561 h 4047345"/>
                  <a:gd name="connsiteX38" fmla="*/ 3477718 w 4332158"/>
                  <a:gd name="connsiteY38" fmla="*/ 4047345 h 4047345"/>
                  <a:gd name="connsiteX39" fmla="*/ 1229194 w 4332158"/>
                  <a:gd name="connsiteY39" fmla="*/ 4017364 h 404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32158" h="4047345">
                    <a:moveTo>
                      <a:pt x="1229194" y="4017364"/>
                    </a:moveTo>
                    <a:lnTo>
                      <a:pt x="1229194" y="4017364"/>
                    </a:lnTo>
                    <a:lnTo>
                      <a:pt x="1334125" y="3043004"/>
                    </a:lnTo>
                    <a:lnTo>
                      <a:pt x="1439056" y="2773181"/>
                    </a:lnTo>
                    <a:lnTo>
                      <a:pt x="1394085" y="2623279"/>
                    </a:lnTo>
                    <a:lnTo>
                      <a:pt x="554636" y="2758191"/>
                    </a:lnTo>
                    <a:lnTo>
                      <a:pt x="209862" y="2728210"/>
                    </a:lnTo>
                    <a:lnTo>
                      <a:pt x="0" y="2503358"/>
                    </a:lnTo>
                    <a:lnTo>
                      <a:pt x="59961" y="2248525"/>
                    </a:lnTo>
                    <a:lnTo>
                      <a:pt x="374754" y="1948722"/>
                    </a:lnTo>
                    <a:lnTo>
                      <a:pt x="554636" y="1888761"/>
                    </a:lnTo>
                    <a:lnTo>
                      <a:pt x="419725" y="1783830"/>
                    </a:lnTo>
                    <a:lnTo>
                      <a:pt x="419725" y="1603948"/>
                    </a:lnTo>
                    <a:lnTo>
                      <a:pt x="194872" y="1558977"/>
                    </a:lnTo>
                    <a:lnTo>
                      <a:pt x="434715" y="1274164"/>
                    </a:lnTo>
                    <a:lnTo>
                      <a:pt x="674558" y="1169233"/>
                    </a:lnTo>
                    <a:lnTo>
                      <a:pt x="584617" y="1094282"/>
                    </a:lnTo>
                    <a:lnTo>
                      <a:pt x="749508" y="914400"/>
                    </a:lnTo>
                    <a:lnTo>
                      <a:pt x="1109272" y="899410"/>
                    </a:lnTo>
                    <a:lnTo>
                      <a:pt x="1034321" y="779489"/>
                    </a:lnTo>
                    <a:lnTo>
                      <a:pt x="1229194" y="734518"/>
                    </a:lnTo>
                    <a:lnTo>
                      <a:pt x="1648918" y="749509"/>
                    </a:lnTo>
                    <a:lnTo>
                      <a:pt x="1753849" y="599607"/>
                    </a:lnTo>
                    <a:lnTo>
                      <a:pt x="1963712" y="494676"/>
                    </a:lnTo>
                    <a:lnTo>
                      <a:pt x="2113613" y="479686"/>
                    </a:lnTo>
                    <a:lnTo>
                      <a:pt x="2443397" y="149902"/>
                    </a:lnTo>
                    <a:lnTo>
                      <a:pt x="2953062" y="0"/>
                    </a:lnTo>
                    <a:lnTo>
                      <a:pt x="3582649" y="179882"/>
                    </a:lnTo>
                    <a:lnTo>
                      <a:pt x="3972394" y="539646"/>
                    </a:lnTo>
                    <a:lnTo>
                      <a:pt x="4212236" y="884420"/>
                    </a:lnTo>
                    <a:lnTo>
                      <a:pt x="4332158" y="1424066"/>
                    </a:lnTo>
                    <a:lnTo>
                      <a:pt x="4242217" y="1993692"/>
                    </a:lnTo>
                    <a:lnTo>
                      <a:pt x="4017364" y="2368446"/>
                    </a:lnTo>
                    <a:lnTo>
                      <a:pt x="3732551" y="2623279"/>
                    </a:lnTo>
                    <a:lnTo>
                      <a:pt x="3402767" y="2773181"/>
                    </a:lnTo>
                    <a:lnTo>
                      <a:pt x="3177915" y="2818151"/>
                    </a:lnTo>
                    <a:lnTo>
                      <a:pt x="3372787" y="3297836"/>
                    </a:lnTo>
                    <a:lnTo>
                      <a:pt x="3447738" y="3717561"/>
                    </a:lnTo>
                    <a:lnTo>
                      <a:pt x="3477718" y="4047345"/>
                    </a:lnTo>
                    <a:lnTo>
                      <a:pt x="1229194" y="4017364"/>
                    </a:lnTo>
                    <a:close/>
                  </a:path>
                </a:pathLst>
              </a:custGeom>
              <a:blipFill>
                <a:blip r:embed="rId4" cstate="print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1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295650" y="1846263"/>
                  <a:ext cx="3081338" cy="3009900"/>
                </p14:xfrm>
              </p:contentPart>
            </mc:Choice>
            <mc:Fallback xmlns="">
              <p:pic>
                <p:nvPicPr>
                  <p:cNvPr id="41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75129" y="1825743"/>
                    <a:ext cx="3122379" cy="3045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4" name="Ink 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951288" y="2646363"/>
                  <a:ext cx="1462087" cy="927100"/>
                </p14:xfrm>
              </p:contentPart>
            </mc:Choice>
            <mc:Fallback xmlns="">
              <p:pic>
                <p:nvPicPr>
                  <p:cNvPr id="44" name="Ink 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943367" y="2626201"/>
                    <a:ext cx="1494490" cy="97354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068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Due to </a:t>
            </a:r>
            <a:r>
              <a:rPr lang="en-US" dirty="0" err="1" smtClean="0"/>
              <a:t>miscom</a:t>
            </a:r>
            <a:endParaRPr lang="en-SG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2609" t="6011" r="2827" b="4133"/>
          <a:stretch/>
        </p:blipFill>
        <p:spPr bwMode="auto">
          <a:xfrm rot="21205493">
            <a:off x="822712" y="494924"/>
            <a:ext cx="9203023" cy="5852601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43000"/>
            <a:ext cx="8229600" cy="1143000"/>
          </a:xfrm>
        </p:spPr>
        <p:txBody>
          <a:bodyPr/>
          <a:lstStyle/>
          <a:p>
            <a:r>
              <a:rPr lang="en-US" dirty="0" smtClean="0"/>
              <a:t>Due to </a:t>
            </a:r>
            <a:r>
              <a:rPr lang="en-US" dirty="0" err="1" smtClean="0"/>
              <a:t>miscom</a:t>
            </a:r>
            <a:endParaRPr lang="en-SG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37816" t="57316" r="38824" b="11933"/>
          <a:stretch/>
        </p:blipFill>
        <p:spPr bwMode="auto">
          <a:xfrm rot="21205493">
            <a:off x="4411556" y="3831676"/>
            <a:ext cx="2273303" cy="2002958"/>
          </a:xfrm>
          <a:prstGeom prst="ellipse">
            <a:avLst/>
          </a:prstGeom>
          <a:ln w="762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76200"/>
          </a:effec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54980" t="6011" r="18355" b="56052"/>
          <a:stretch/>
        </p:blipFill>
        <p:spPr bwMode="auto">
          <a:xfrm rot="21205493">
            <a:off x="5714083" y="300760"/>
            <a:ext cx="2595075" cy="2470956"/>
          </a:xfrm>
          <a:prstGeom prst="ellipse">
            <a:avLst/>
          </a:prstGeom>
          <a:ln w="762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4594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2499" y="3359591"/>
            <a:ext cx="3000195" cy="1686542"/>
            <a:chOff x="142499" y="3359591"/>
            <a:chExt cx="3000195" cy="1686542"/>
          </a:xfrm>
        </p:grpSpPr>
        <p:sp>
          <p:nvSpPr>
            <p:cNvPr id="51" name="Rounded Rectangle 50"/>
            <p:cNvSpPr/>
            <p:nvPr/>
          </p:nvSpPr>
          <p:spPr>
            <a:xfrm>
              <a:off x="142499" y="3359591"/>
              <a:ext cx="3000195" cy="16865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16434" b="61702"/>
            <a:stretch>
              <a:fillRect/>
            </a:stretch>
          </p:blipFill>
          <p:spPr bwMode="auto">
            <a:xfrm flipH="1">
              <a:off x="265261" y="3826933"/>
              <a:ext cx="877739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Rectangle 55"/>
            <p:cNvSpPr/>
            <p:nvPr/>
          </p:nvSpPr>
          <p:spPr>
            <a:xfrm>
              <a:off x="1273323" y="3956473"/>
              <a:ext cx="777419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Logic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48396" y="3957953"/>
              <a:ext cx="871491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Search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65925" y="3949075"/>
              <a:ext cx="777419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Logic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140998" y="3950555"/>
              <a:ext cx="871491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Search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9433" y="5053531"/>
            <a:ext cx="2983261" cy="1575869"/>
            <a:chOff x="159433" y="5053531"/>
            <a:chExt cx="2983261" cy="1575869"/>
          </a:xfrm>
        </p:grpSpPr>
        <p:sp>
          <p:nvSpPr>
            <p:cNvPr id="45" name="Rounded Rectangle 44"/>
            <p:cNvSpPr/>
            <p:nvPr/>
          </p:nvSpPr>
          <p:spPr>
            <a:xfrm>
              <a:off x="159433" y="5053531"/>
              <a:ext cx="2983261" cy="1575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9555" r="-1333" b="68779"/>
            <a:stretch>
              <a:fillRect/>
            </a:stretch>
          </p:blipFill>
          <p:spPr bwMode="auto">
            <a:xfrm flipH="1">
              <a:off x="228600" y="5334000"/>
              <a:ext cx="1017814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265925" y="5662466"/>
              <a:ext cx="777419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Cache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164050" y="5655067"/>
              <a:ext cx="907624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Storage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58527" y="5655068"/>
              <a:ext cx="777419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Cache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156652" y="5647669"/>
              <a:ext cx="907624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Storage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2500" y="1896529"/>
            <a:ext cx="3000194" cy="1447800"/>
            <a:chOff x="142500" y="1896529"/>
            <a:chExt cx="3000194" cy="1447800"/>
          </a:xfrm>
        </p:grpSpPr>
        <p:sp>
          <p:nvSpPr>
            <p:cNvPr id="52" name="Rounded Rectangle 51"/>
            <p:cNvSpPr/>
            <p:nvPr/>
          </p:nvSpPr>
          <p:spPr>
            <a:xfrm>
              <a:off x="142500" y="1896529"/>
              <a:ext cx="3000194" cy="1447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22078" r="10390" b="22995"/>
            <a:stretch>
              <a:fillRect/>
            </a:stretch>
          </p:blipFill>
          <p:spPr bwMode="auto">
            <a:xfrm flipH="1">
              <a:off x="371100" y="2125129"/>
              <a:ext cx="685800" cy="9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Rectangle 59"/>
            <p:cNvSpPr/>
            <p:nvPr/>
          </p:nvSpPr>
          <p:spPr>
            <a:xfrm>
              <a:off x="1133760" y="2085962"/>
              <a:ext cx="1653828" cy="104502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UI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26362" y="2078564"/>
              <a:ext cx="1653828" cy="104502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UI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61" name="Straight Arrow Connector 60"/>
          <p:cNvCxnSpPr>
            <a:stCxn id="60" idx="2"/>
            <a:endCxn id="56" idx="0"/>
          </p:cNvCxnSpPr>
          <p:nvPr/>
        </p:nvCxnSpPr>
        <p:spPr>
          <a:xfrm rot="5400000">
            <a:off x="1398613" y="3394412"/>
            <a:ext cx="825482" cy="29864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7" idx="0"/>
          </p:cNvCxnSpPr>
          <p:nvPr/>
        </p:nvCxnSpPr>
        <p:spPr>
          <a:xfrm rot="16200000" flipH="1">
            <a:off x="1859712" y="3233523"/>
            <a:ext cx="826684" cy="622176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2"/>
            <a:endCxn id="58" idx="0"/>
          </p:cNvCxnSpPr>
          <p:nvPr/>
        </p:nvCxnSpPr>
        <p:spPr>
          <a:xfrm rot="5400000">
            <a:off x="1556373" y="4634696"/>
            <a:ext cx="1126033" cy="92950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7" idx="2"/>
            <a:endCxn id="59" idx="0"/>
          </p:cNvCxnSpPr>
          <p:nvPr/>
        </p:nvCxnSpPr>
        <p:spPr>
          <a:xfrm rot="16200000" flipH="1">
            <a:off x="2041685" y="5078890"/>
            <a:ext cx="1118634" cy="3372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400800" y="2658529"/>
            <a:ext cx="2564524" cy="3003937"/>
            <a:chOff x="6400800" y="2658529"/>
            <a:chExt cx="2564524" cy="3003937"/>
          </a:xfrm>
        </p:grpSpPr>
        <p:sp>
          <p:nvSpPr>
            <p:cNvPr id="70" name="Rounded Rectangle 69"/>
            <p:cNvSpPr/>
            <p:nvPr/>
          </p:nvSpPr>
          <p:spPr>
            <a:xfrm>
              <a:off x="6400800" y="2658529"/>
              <a:ext cx="2564524" cy="3003937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25576" y="4107417"/>
              <a:ext cx="994298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Search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856168" y="4107417"/>
              <a:ext cx="678285" cy="57848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Logic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56168" y="4687426"/>
              <a:ext cx="761144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Cache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13730" y="4687426"/>
              <a:ext cx="907624" cy="57848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Storage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56168" y="3052171"/>
              <a:ext cx="1663706" cy="104502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UI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0704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46863" y="3813175"/>
              <a:ext cx="0" cy="0"/>
            </p14:xfrm>
          </p:contentPart>
        </mc:Choice>
        <mc:Fallback xmlns="">
          <p:pic>
            <p:nvPicPr>
              <p:cNvPr id="200704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46863" y="3813175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yellow text"/>
          <p:cNvSpPr txBox="1"/>
          <p:nvPr/>
        </p:nvSpPr>
        <p:spPr>
          <a:xfrm>
            <a:off x="3337784" y="113287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How much?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9" name="yellow text"/>
          <p:cNvSpPr txBox="1"/>
          <p:nvPr/>
        </p:nvSpPr>
        <p:spPr>
          <a:xfrm>
            <a:off x="5306467" y="1132876"/>
            <a:ext cx="245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In what order?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0" name="yellow text"/>
          <p:cNvSpPr txBox="1"/>
          <p:nvPr/>
        </p:nvSpPr>
        <p:spPr>
          <a:xfrm>
            <a:off x="2009276" y="1132876"/>
            <a:ext cx="13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When?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flipH="1">
            <a:off x="4267200" y="3598333"/>
            <a:ext cx="609600" cy="509084"/>
          </a:xfrm>
          <a:prstGeom prst="leftArrow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995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Integration approaches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98368" y="2236519"/>
            <a:ext cx="5775195" cy="27372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Why </a:t>
            </a:r>
            <a:r>
              <a:rPr lang="en-US" sz="4400" b="1" dirty="0" smtClean="0">
                <a:solidFill>
                  <a:schemeClr val="tx1"/>
                </a:solidFill>
              </a:rPr>
              <a:t>does </a:t>
            </a:r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</a:t>
            </a:r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 </a:t>
            </a:r>
            <a:r>
              <a:rPr lang="en-US" sz="4400" b="1" dirty="0" smtClean="0">
                <a:solidFill>
                  <a:schemeClr val="tx1"/>
                </a:solidFill>
              </a:rPr>
              <a:t>seems </a:t>
            </a:r>
            <a:r>
              <a:rPr lang="en-US" sz="4400" b="1" dirty="0" smtClean="0">
                <a:solidFill>
                  <a:schemeClr val="tx1"/>
                </a:solidFill>
              </a:rPr>
              <a:t>“</a:t>
            </a:r>
            <a:r>
              <a:rPr 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safer</a:t>
            </a:r>
            <a:r>
              <a:rPr lang="en-US" sz="4400" b="1" dirty="0" smtClean="0">
                <a:solidFill>
                  <a:schemeClr val="tx1"/>
                </a:solidFill>
              </a:rPr>
              <a:t>” in this regard?</a:t>
            </a:r>
            <a:endParaRPr lang="en-SG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3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3" grpId="0" animBg="1"/>
      <p:bldP spid="4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d box"/>
          <p:cNvSpPr/>
          <p:nvPr/>
        </p:nvSpPr>
        <p:spPr>
          <a:xfrm>
            <a:off x="2247900" y="3581400"/>
            <a:ext cx="46482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d box"/>
          <p:cNvSpPr/>
          <p:nvPr/>
        </p:nvSpPr>
        <p:spPr>
          <a:xfrm>
            <a:off x="2256526" y="21336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d box"/>
          <p:cNvSpPr/>
          <p:nvPr/>
        </p:nvSpPr>
        <p:spPr>
          <a:xfrm>
            <a:off x="2261556" y="26670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1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37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300192" y="1844824"/>
            <a:ext cx="2011680" cy="1066800"/>
          </a:xfrm>
          <a:prstGeom prst="wedgeRoundRectCallout">
            <a:avLst>
              <a:gd name="adj1" fmla="val -63950"/>
              <a:gd name="adj2" fmla="val 4063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Where to put </a:t>
            </a:r>
            <a:r>
              <a:rPr lang="en-US" b="1" dirty="0" smtClean="0">
                <a:solidFill>
                  <a:srgbClr val="C00000"/>
                </a:solidFill>
              </a:rPr>
              <a:t>return date</a:t>
            </a:r>
            <a:r>
              <a:rPr lang="en-US" b="1" dirty="0" smtClean="0">
                <a:solidFill>
                  <a:srgbClr val="0070C0"/>
                </a:solidFill>
              </a:rPr>
              <a:t>? </a:t>
            </a:r>
            <a:endParaRPr lang="en-SG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473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2813" y="2767013"/>
              <a:ext cx="1778000" cy="3846512"/>
            </p14:xfrm>
          </p:contentPart>
        </mc:Choice>
        <mc:Fallback xmlns="">
          <p:pic>
            <p:nvPicPr>
              <p:cNvPr id="24473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0147" y="2745773"/>
                <a:ext cx="1823331" cy="38868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yellow text"/>
          <p:cNvSpPr txBox="1"/>
          <p:nvPr/>
        </p:nvSpPr>
        <p:spPr>
          <a:xfrm>
            <a:off x="518806" y="314097"/>
            <a:ext cx="222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Example from a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 System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50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stCxn id="36" idx="0"/>
          </p:cNvCxnSpPr>
          <p:nvPr/>
        </p:nvCxnSpPr>
        <p:spPr>
          <a:xfrm flipV="1">
            <a:off x="5818193" y="2590800"/>
            <a:ext cx="3487" cy="634137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-1143000"/>
            <a:ext cx="8229600" cy="1143000"/>
          </a:xfrm>
        </p:spPr>
        <p:txBody>
          <a:bodyPr/>
          <a:lstStyle/>
          <a:p>
            <a:endParaRPr lang="en-SG" dirty="0"/>
          </a:p>
        </p:txBody>
      </p:sp>
      <p:grpSp>
        <p:nvGrpSpPr>
          <p:cNvPr id="3" name="Group 14"/>
          <p:cNvGrpSpPr/>
          <p:nvPr/>
        </p:nvGrpSpPr>
        <p:grpSpPr>
          <a:xfrm>
            <a:off x="68662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7" name="Straight Connector 6"/>
          <p:cNvCxnSpPr>
            <a:stCxn id="18" idx="3"/>
            <a:endCxn id="9" idx="1"/>
          </p:cNvCxnSpPr>
          <p:nvPr/>
        </p:nvCxnSpPr>
        <p:spPr>
          <a:xfrm>
            <a:off x="4770120" y="89154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5"/>
          <p:cNvGrpSpPr/>
          <p:nvPr/>
        </p:nvGrpSpPr>
        <p:grpSpPr>
          <a:xfrm>
            <a:off x="3513466" y="314097"/>
            <a:ext cx="1256654" cy="1316583"/>
            <a:chOff x="6180466" y="1015137"/>
            <a:chExt cx="1256654" cy="1316583"/>
          </a:xfrm>
          <a:solidFill>
            <a:schemeClr val="bg1">
              <a:lumMod val="65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0640" y="45720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65520" y="51816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6881506" y="2036217"/>
            <a:ext cx="1256654" cy="1316583"/>
            <a:chOff x="6180466" y="1015137"/>
            <a:chExt cx="1256654" cy="1316583"/>
          </a:xfrm>
        </p:grpSpPr>
        <p:sp>
          <p:nvSpPr>
            <p:cNvPr id="25" name="Rectangle 24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Book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>
            <a:stCxn id="31" idx="3"/>
            <a:endCxn id="26" idx="1"/>
          </p:cNvCxnSpPr>
          <p:nvPr/>
        </p:nvCxnSpPr>
        <p:spPr>
          <a:xfrm>
            <a:off x="4785360" y="2613660"/>
            <a:ext cx="209614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8"/>
          <p:cNvGrpSpPr/>
          <p:nvPr/>
        </p:nvGrpSpPr>
        <p:grpSpPr>
          <a:xfrm>
            <a:off x="3528706" y="2036217"/>
            <a:ext cx="1256654" cy="1316583"/>
            <a:chOff x="6180466" y="1015137"/>
            <a:chExt cx="1256654" cy="1316583"/>
          </a:xfrm>
        </p:grpSpPr>
        <p:sp>
          <p:nvSpPr>
            <p:cNvPr id="30" name="Rectangle 29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Student</a:t>
              </a:r>
              <a:endParaRPr lang="en-SG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35880" y="21793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>
                    <a:lumMod val="85000"/>
                  </a:prstClr>
                </a:solidFill>
              </a:rPr>
              <a:t>borrows </a:t>
            </a:r>
            <a:endParaRPr lang="en-SG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080760" y="2240280"/>
            <a:ext cx="152400" cy="274320"/>
          </a:xfrm>
          <a:prstGeom prst="homePlate">
            <a:avLst>
              <a:gd name="adj" fmla="val 1404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11" name="Group 34"/>
          <p:cNvGrpSpPr/>
          <p:nvPr/>
        </p:nvGrpSpPr>
        <p:grpSpPr>
          <a:xfrm>
            <a:off x="5189866" y="3224937"/>
            <a:ext cx="1256654" cy="1316583"/>
            <a:chOff x="6180466" y="1015137"/>
            <a:chExt cx="1256654" cy="1316583"/>
          </a:xfrm>
        </p:grpSpPr>
        <p:sp>
          <p:nvSpPr>
            <p:cNvPr id="36" name="Rectangle 35"/>
            <p:cNvSpPr/>
            <p:nvPr/>
          </p:nvSpPr>
          <p:spPr>
            <a:xfrm>
              <a:off x="6180466" y="1015137"/>
              <a:ext cx="1256654" cy="38694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prstClr val="black"/>
                  </a:solidFill>
                </a:rPr>
                <a:t>Loan</a:t>
              </a:r>
              <a:endParaRPr lang="en-SG" b="1" dirty="0">
                <a:solidFill>
                  <a:prstClr val="black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0466" y="1402080"/>
              <a:ext cx="1256654" cy="381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prstClr val="black"/>
                  </a:solidFill>
                </a:rPr>
                <a:t>returnDate</a:t>
              </a:r>
              <a:endParaRPr lang="en-SG" b="1" dirty="0">
                <a:solidFill>
                  <a:prstClr val="black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80466" y="1767840"/>
              <a:ext cx="1256654" cy="563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12"/>
          <p:cNvGrpSpPr/>
          <p:nvPr/>
        </p:nvGrpSpPr>
        <p:grpSpPr>
          <a:xfrm>
            <a:off x="1963277" y="3514720"/>
            <a:ext cx="3024336" cy="1080120"/>
            <a:chOff x="930160" y="5509313"/>
            <a:chExt cx="7398728" cy="1144404"/>
          </a:xfrm>
        </p:grpSpPr>
        <p:sp>
          <p:nvSpPr>
            <p:cNvPr id="51" name="TextBox 50"/>
            <p:cNvSpPr txBox="1"/>
            <p:nvPr/>
          </p:nvSpPr>
          <p:spPr>
            <a:xfrm>
              <a:off x="930160" y="5525309"/>
              <a:ext cx="7346731" cy="1128408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sz="1600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2800" b="1" dirty="0" smtClean="0">
                  <a:ln w="9525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Association classes</a:t>
              </a:r>
              <a:endParaRPr lang="en-SG" sz="2800" b="1" dirty="0">
                <a:ln w="9525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sp>
        <p:nvSpPr>
          <p:cNvPr id="39" name="yellow text"/>
          <p:cNvSpPr txBox="1"/>
          <p:nvPr/>
        </p:nvSpPr>
        <p:spPr>
          <a:xfrm>
            <a:off x="528035" y="6117689"/>
            <a:ext cx="574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You already know the answer…..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41" name="Group 11"/>
          <p:cNvGrpSpPr/>
          <p:nvPr/>
        </p:nvGrpSpPr>
        <p:grpSpPr>
          <a:xfrm>
            <a:off x="2339182" y="4811274"/>
            <a:ext cx="5710536" cy="2053653"/>
            <a:chOff x="2339182" y="4811274"/>
            <a:chExt cx="5710536" cy="2053653"/>
          </a:xfrm>
        </p:grpSpPr>
        <p:sp>
          <p:nvSpPr>
            <p:cNvPr id="42" name="Freeform 4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43" name="callout-red (square)"/>
            <p:cNvSpPr/>
            <p:nvPr/>
          </p:nvSpPr>
          <p:spPr>
            <a:xfrm>
              <a:off x="2339182" y="4901788"/>
              <a:ext cx="2756520" cy="834902"/>
            </a:xfrm>
            <a:prstGeom prst="wedgeRoundRectCallout">
              <a:avLst>
                <a:gd name="adj1" fmla="val 63167"/>
                <a:gd name="adj2" fmla="val 40539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implement?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1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d box"/>
          <p:cNvSpPr/>
          <p:nvPr/>
        </p:nvSpPr>
        <p:spPr>
          <a:xfrm>
            <a:off x="2213396" y="3564148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d box"/>
          <p:cNvSpPr/>
          <p:nvPr/>
        </p:nvSpPr>
        <p:spPr>
          <a:xfrm>
            <a:off x="2209800" y="262387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d box"/>
          <p:cNvSpPr/>
          <p:nvPr/>
        </p:nvSpPr>
        <p:spPr>
          <a:xfrm>
            <a:off x="2213396" y="4097548"/>
            <a:ext cx="46482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d box"/>
          <p:cNvSpPr/>
          <p:nvPr/>
        </p:nvSpPr>
        <p:spPr>
          <a:xfrm>
            <a:off x="2213396" y="2133600"/>
            <a:ext cx="4648200" cy="49027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1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2"/>
          <p:cNvGrpSpPr/>
          <p:nvPr/>
        </p:nvGrpSpPr>
        <p:grpSpPr>
          <a:xfrm>
            <a:off x="457200" y="517586"/>
            <a:ext cx="8001000" cy="836579"/>
            <a:chOff x="930161" y="5509313"/>
            <a:chExt cx="7398727" cy="1144404"/>
          </a:xfrm>
        </p:grpSpPr>
        <p:sp>
          <p:nvSpPr>
            <p:cNvPr id="29" name="TextBox 28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12700">
                    <a:solidFill>
                      <a:srgbClr val="C0000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Developer testing</a:t>
              </a:r>
              <a:endParaRPr lang="en-SG" sz="3600" b="1" dirty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35" name="Group 12"/>
          <p:cNvGrpSpPr/>
          <p:nvPr/>
        </p:nvGrpSpPr>
        <p:grpSpPr>
          <a:xfrm>
            <a:off x="429086" y="1508186"/>
            <a:ext cx="8001000" cy="836579"/>
            <a:chOff x="930161" y="5509313"/>
            <a:chExt cx="7398727" cy="1144404"/>
          </a:xfrm>
        </p:grpSpPr>
        <p:sp>
          <p:nvSpPr>
            <p:cNvPr id="46" name="TextBox 45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12700">
                    <a:solidFill>
                      <a:srgbClr val="C0000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Regression testing</a:t>
              </a:r>
              <a:endParaRPr lang="en-SG" sz="3600" b="1" dirty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48" name="Group 12"/>
          <p:cNvGrpSpPr/>
          <p:nvPr/>
        </p:nvGrpSpPr>
        <p:grpSpPr>
          <a:xfrm>
            <a:off x="429086" y="2553225"/>
            <a:ext cx="8001000" cy="836579"/>
            <a:chOff x="930161" y="5509313"/>
            <a:chExt cx="7398727" cy="1144404"/>
          </a:xfrm>
        </p:grpSpPr>
        <p:sp>
          <p:nvSpPr>
            <p:cNvPr id="49" name="TextBox 48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 smtClean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12700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Unit testing</a:t>
              </a:r>
              <a:endParaRPr lang="en-SG" sz="3600" b="1" dirty="0">
                <a:ln w="12700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57" name="Group 12"/>
          <p:cNvGrpSpPr/>
          <p:nvPr/>
        </p:nvGrpSpPr>
        <p:grpSpPr>
          <a:xfrm>
            <a:off x="442096" y="3559627"/>
            <a:ext cx="8001000" cy="836579"/>
            <a:chOff x="930161" y="5509313"/>
            <a:chExt cx="7398727" cy="1144404"/>
          </a:xfrm>
        </p:grpSpPr>
        <p:sp>
          <p:nvSpPr>
            <p:cNvPr id="58" name="TextBox 57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 smtClean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12700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Integration testing</a:t>
              </a:r>
              <a:endParaRPr lang="en-SG" sz="3600" b="1" dirty="0">
                <a:ln w="12700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  <p:grpSp>
        <p:nvGrpSpPr>
          <p:cNvPr id="60" name="Group 12"/>
          <p:cNvGrpSpPr/>
          <p:nvPr/>
        </p:nvGrpSpPr>
        <p:grpSpPr>
          <a:xfrm>
            <a:off x="451388" y="4573621"/>
            <a:ext cx="8001000" cy="836579"/>
            <a:chOff x="930161" y="5509313"/>
            <a:chExt cx="7398727" cy="1144404"/>
          </a:xfrm>
        </p:grpSpPr>
        <p:sp>
          <p:nvSpPr>
            <p:cNvPr id="61" name="TextBox 60"/>
            <p:cNvSpPr txBox="1"/>
            <p:nvPr/>
          </p:nvSpPr>
          <p:spPr>
            <a:xfrm>
              <a:off x="930161" y="5525308"/>
              <a:ext cx="7346732" cy="1128409"/>
            </a:xfrm>
            <a:prstGeom prst="roundRect">
              <a:avLst/>
            </a:prstGeom>
            <a:solidFill>
              <a:schemeClr val="bg1">
                <a:lumMod val="85000"/>
                <a:alpha val="63000"/>
              </a:schemeClr>
            </a:solidFill>
            <a:effectLst/>
          </p:spPr>
          <p:txBody>
            <a:bodyPr wrap="square" rtlCol="0" anchor="b" anchorCtr="0">
              <a:noAutofit/>
            </a:bodyPr>
            <a:lstStyle/>
            <a:p>
              <a:pPr algn="ctr"/>
              <a:endParaRPr lang="en-US" b="1" dirty="0" smtClean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SG" b="1" dirty="0">
                <a:ln w="12700">
                  <a:solidFill>
                    <a:schemeClr val="tx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62" name="Content Placeholder 2"/>
            <p:cNvSpPr txBox="1">
              <a:spLocks/>
            </p:cNvSpPr>
            <p:nvPr/>
          </p:nvSpPr>
          <p:spPr>
            <a:xfrm>
              <a:off x="1045219" y="5509313"/>
              <a:ext cx="7283669" cy="977463"/>
            </a:xfrm>
            <a:prstGeom prst="rect">
              <a:avLst/>
            </a:prstGeom>
            <a:effectLst/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sz="3600" b="1" dirty="0" smtClean="0">
                  <a:ln w="12700">
                    <a:solidFill>
                      <a:srgbClr val="C00000"/>
                    </a:solidFill>
                  </a:ln>
                  <a:solidFill>
                    <a:srgbClr val="FFFF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Extra Bold" pitchFamily="18" charset="0"/>
                </a:rPr>
                <a:t>……………….  testing</a:t>
              </a:r>
              <a:endParaRPr lang="en-SG" sz="3600" b="1" dirty="0">
                <a:ln w="12700">
                  <a:solidFill>
                    <a:srgbClr val="C00000"/>
                  </a:solidFill>
                </a:ln>
                <a:solidFill>
                  <a:srgbClr val="FF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339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d box"/>
          <p:cNvSpPr/>
          <p:nvPr/>
        </p:nvSpPr>
        <p:spPr>
          <a:xfrm>
            <a:off x="2213396" y="3564148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d box"/>
          <p:cNvSpPr/>
          <p:nvPr/>
        </p:nvSpPr>
        <p:spPr>
          <a:xfrm>
            <a:off x="2209800" y="262387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d box"/>
          <p:cNvSpPr/>
          <p:nvPr/>
        </p:nvSpPr>
        <p:spPr>
          <a:xfrm>
            <a:off x="2213396" y="5029200"/>
            <a:ext cx="46482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d box"/>
          <p:cNvSpPr/>
          <p:nvPr/>
        </p:nvSpPr>
        <p:spPr>
          <a:xfrm>
            <a:off x="2219154" y="41148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d box"/>
          <p:cNvSpPr/>
          <p:nvPr/>
        </p:nvSpPr>
        <p:spPr>
          <a:xfrm>
            <a:off x="2213396" y="2133600"/>
            <a:ext cx="4648200" cy="49027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67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d box"/>
          <p:cNvSpPr/>
          <p:nvPr/>
        </p:nvSpPr>
        <p:spPr>
          <a:xfrm>
            <a:off x="2213396" y="3564148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d box"/>
          <p:cNvSpPr/>
          <p:nvPr/>
        </p:nvSpPr>
        <p:spPr>
          <a:xfrm>
            <a:off x="2209800" y="262387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d box"/>
          <p:cNvSpPr/>
          <p:nvPr/>
        </p:nvSpPr>
        <p:spPr>
          <a:xfrm>
            <a:off x="2195423" y="762000"/>
            <a:ext cx="4648200" cy="9906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d box"/>
          <p:cNvSpPr/>
          <p:nvPr/>
        </p:nvSpPr>
        <p:spPr>
          <a:xfrm>
            <a:off x="2219154" y="41148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d box"/>
          <p:cNvSpPr/>
          <p:nvPr/>
        </p:nvSpPr>
        <p:spPr>
          <a:xfrm>
            <a:off x="2213396" y="2133600"/>
            <a:ext cx="4648200" cy="49027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d box"/>
          <p:cNvSpPr/>
          <p:nvPr/>
        </p:nvSpPr>
        <p:spPr>
          <a:xfrm>
            <a:off x="2209800" y="50292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9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0" y="762000"/>
            <a:ext cx="7759964" cy="5599308"/>
            <a:chOff x="762000" y="762000"/>
            <a:chExt cx="7759964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762000" y="762000"/>
              <a:ext cx="775996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 cap="sq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command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143000"/>
              <a:ext cx="7759964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 cap="sq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62001" y="1752600"/>
              <a:ext cx="24383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 cap="sq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3667" y="1905000"/>
              <a:ext cx="2211571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sq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4725" y="1943564"/>
              <a:ext cx="2167995" cy="571036"/>
            </a:xfrm>
            <a:prstGeom prst="rect">
              <a:avLst/>
            </a:prstGeom>
            <a:ln w="6350" cap="sq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4725" y="2514600"/>
              <a:ext cx="2167995" cy="571036"/>
            </a:xfrm>
            <a:prstGeom prst="rect">
              <a:avLst/>
            </a:prstGeom>
            <a:ln w="6350" cap="sq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4725" y="3085636"/>
              <a:ext cx="2167995" cy="571036"/>
            </a:xfrm>
            <a:prstGeom prst="rect">
              <a:avLst/>
            </a:prstGeom>
            <a:ln w="6350" cap="sq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4725" y="3656672"/>
              <a:ext cx="2167995" cy="571036"/>
            </a:xfrm>
            <a:prstGeom prst="rect">
              <a:avLst/>
            </a:prstGeom>
            <a:ln w="6350" cap="sq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831731"/>
              <a:ext cx="5245364" cy="4188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 cap="sq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Web page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6019800"/>
              <a:ext cx="7759964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 cap="sq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67000" y="351167"/>
            <a:ext cx="5816864" cy="1181100"/>
            <a:chOff x="2667000" y="351167"/>
            <a:chExt cx="5816864" cy="1181100"/>
          </a:xfrm>
        </p:grpSpPr>
        <p:sp>
          <p:nvSpPr>
            <p:cNvPr id="13" name="Rounded Rectangle 12"/>
            <p:cNvSpPr/>
            <p:nvPr/>
          </p:nvSpPr>
          <p:spPr>
            <a:xfrm>
              <a:off x="3314700" y="351167"/>
              <a:ext cx="5169164" cy="11811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Must remain command based </a:t>
              </a:r>
            </a:p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(by keyboard input)</a:t>
              </a:r>
              <a:endParaRPr lang="en-SG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2667000" y="523875"/>
              <a:ext cx="838200" cy="857250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158736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62000" y="762000"/>
            <a:ext cx="7772400" cy="5599308"/>
            <a:chOff x="762000" y="762000"/>
            <a:chExt cx="7772400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762000" y="762000"/>
              <a:ext cx="775996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command</a:t>
              </a:r>
              <a:endParaRPr lang="en-SG" dirty="0">
                <a:solidFill>
                  <a:prstClr val="black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143000"/>
              <a:ext cx="7759964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62001" y="1752600"/>
              <a:ext cx="24383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3667" y="1905000"/>
              <a:ext cx="2211571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4725" y="1943564"/>
              <a:ext cx="2167995" cy="571036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4725" y="2514600"/>
              <a:ext cx="2167995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4725" y="3085636"/>
              <a:ext cx="2167995" cy="571036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4725" y="3656672"/>
              <a:ext cx="2167995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831731"/>
              <a:ext cx="5245364" cy="4188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Web page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6019800"/>
              <a:ext cx="7772400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3074" name="Picture 2" descr="Image result for google calenda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36"/>
            <a:stretch/>
          </p:blipFill>
          <p:spPr bwMode="auto">
            <a:xfrm>
              <a:off x="3345033" y="1887697"/>
              <a:ext cx="5120933" cy="408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55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2000" y="762000"/>
            <a:ext cx="7759965" cy="5599308"/>
            <a:chOff x="762000" y="762000"/>
            <a:chExt cx="7759965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762000" y="762000"/>
              <a:ext cx="775996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command</a:t>
              </a:r>
              <a:endParaRPr lang="en-SG" dirty="0">
                <a:solidFill>
                  <a:prstClr val="black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143000"/>
              <a:ext cx="7759964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62001" y="1752600"/>
              <a:ext cx="24383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3667" y="1905000"/>
              <a:ext cx="2211571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4725" y="1943564"/>
              <a:ext cx="2167995" cy="571036"/>
            </a:xfrm>
            <a:prstGeom prst="rect">
              <a:avLst/>
            </a:prstGeom>
            <a:solidFill>
              <a:srgbClr val="508745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4725" y="2514600"/>
              <a:ext cx="2167995" cy="571036"/>
            </a:xfrm>
            <a:prstGeom prst="rect">
              <a:avLst/>
            </a:prstGeom>
            <a:solidFill>
              <a:srgbClr val="F98D13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4725" y="3085636"/>
              <a:ext cx="2167995" cy="571036"/>
            </a:xfrm>
            <a:prstGeom prst="rect">
              <a:avLst/>
            </a:prstGeom>
            <a:solidFill>
              <a:srgbClr val="246084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4725" y="3656672"/>
              <a:ext cx="2167995" cy="571036"/>
            </a:xfrm>
            <a:prstGeom prst="rect">
              <a:avLst/>
            </a:prstGeom>
            <a:solidFill>
              <a:srgbClr val="A12C37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831731"/>
              <a:ext cx="5245364" cy="4188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Web page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6019800"/>
              <a:ext cx="7759964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2050" name="Picture 2" descr="Image result for timeline templat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7" r="12098"/>
            <a:stretch/>
          </p:blipFill>
          <p:spPr bwMode="auto">
            <a:xfrm>
              <a:off x="3364523" y="1875692"/>
              <a:ext cx="5157442" cy="406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0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62000" y="762000"/>
            <a:ext cx="7772400" cy="5599308"/>
            <a:chOff x="762000" y="762000"/>
            <a:chExt cx="7772400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762000" y="762000"/>
              <a:ext cx="775996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command</a:t>
              </a:r>
              <a:endParaRPr lang="en-SG" dirty="0">
                <a:solidFill>
                  <a:prstClr val="black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143000"/>
              <a:ext cx="7759964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62001" y="1752600"/>
              <a:ext cx="24383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3667" y="1905000"/>
              <a:ext cx="2211571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4725" y="1943564"/>
              <a:ext cx="2167995" cy="571036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Target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4725" y="2514600"/>
              <a:ext cx="2167995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Target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4725" y="3085636"/>
              <a:ext cx="2167995" cy="571036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prstClr val="white"/>
                  </a:solidFill>
                </a:rPr>
                <a:t>Target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4725" y="3656672"/>
              <a:ext cx="2167995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prstClr val="white"/>
                  </a:solidFill>
                </a:rPr>
                <a:t>Target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831731"/>
              <a:ext cx="5245364" cy="4188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Web page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6019800"/>
              <a:ext cx="7772400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pic>
        <p:nvPicPr>
          <p:cNvPr id="2050" name="Picture 2" descr="Image result for soo yuen ji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430" y="1972318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y 6"/>
          <p:cNvSpPr/>
          <p:nvPr/>
        </p:nvSpPr>
        <p:spPr>
          <a:xfrm>
            <a:off x="7194430" y="4805250"/>
            <a:ext cx="1339970" cy="1363738"/>
          </a:xfrm>
          <a:prstGeom prst="mathMultiply">
            <a:avLst>
              <a:gd name="adj1" fmla="val 164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6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1696" y="331689"/>
            <a:ext cx="4530279" cy="584775"/>
            <a:chOff x="2381696" y="331689"/>
            <a:chExt cx="4530279" cy="584775"/>
          </a:xfrm>
        </p:grpSpPr>
        <p:sp>
          <p:nvSpPr>
            <p:cNvPr id="16" name="TextBox 15"/>
            <p:cNvSpPr txBox="1"/>
            <p:nvPr/>
          </p:nvSpPr>
          <p:spPr>
            <a:xfrm>
              <a:off x="2381696" y="331689"/>
              <a:ext cx="3494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50963" indent="-1350963"/>
              <a:r>
                <a:rPr lang="en-US" sz="32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L6P1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</a:rPr>
                <a:t>Architecture</a:t>
              </a:r>
              <a:r>
                <a:rPr lang="en-US" sz="3200" dirty="0" smtClean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endParaRPr lang="en-SG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54138" y="331689"/>
              <a:ext cx="1457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50963" indent="-1350963"/>
              <a:r>
                <a:rPr lang="en-US" sz="3200" b="1" dirty="0" smtClean="0">
                  <a:solidFill>
                    <a:srgbClr val="FFFF00"/>
                  </a:solidFill>
                </a:rPr>
                <a:t>styles</a:t>
              </a:r>
              <a:r>
                <a:rPr lang="en-US" sz="3200" dirty="0" smtClean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endParaRPr lang="en-SG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41" name="Picture 2" descr="http://4.bp.blogspot.com/-a2Zb6-P3-as/Vl7A1Cw32LI/AAAAAAAADaA/aLIYrv0wkqc/s1600/img-X14220901-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157"/>
            <a:ext cx="9128125" cy="60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4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0" y="762000"/>
            <a:ext cx="7772400" cy="5599308"/>
            <a:chOff x="762000" y="762000"/>
            <a:chExt cx="7772400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762000" y="762000"/>
              <a:ext cx="775996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command</a:t>
              </a:r>
              <a:endParaRPr lang="en-SG" dirty="0">
                <a:solidFill>
                  <a:prstClr val="black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143000"/>
              <a:ext cx="7759964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62001" y="1752600"/>
              <a:ext cx="3314701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3668" y="1905000"/>
              <a:ext cx="3006356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4725" y="1943564"/>
              <a:ext cx="2947120" cy="571036"/>
            </a:xfrm>
            <a:prstGeom prst="rect">
              <a:avLst/>
            </a:prstGeom>
            <a:solidFill>
              <a:srgbClr val="C0000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4725" y="2514600"/>
              <a:ext cx="2947120" cy="5710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4725" y="3085636"/>
              <a:ext cx="2947120" cy="571036"/>
            </a:xfrm>
            <a:prstGeom prst="rect">
              <a:avLst/>
            </a:prstGeom>
            <a:solidFill>
              <a:schemeClr val="accent3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4725" y="3656672"/>
              <a:ext cx="2947120" cy="571036"/>
            </a:xfrm>
            <a:prstGeom prst="rect">
              <a:avLst/>
            </a:prstGeom>
            <a:solidFill>
              <a:schemeClr val="accent3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6019800"/>
              <a:ext cx="7772400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76702" y="1770185"/>
              <a:ext cx="22097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38369" y="1922585"/>
              <a:ext cx="2004236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64974" y="1961149"/>
              <a:ext cx="1964745" cy="571036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64974" y="3200400"/>
              <a:ext cx="1964745" cy="457200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4601" y="1787769"/>
              <a:ext cx="2197363" cy="424961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6268" y="1940170"/>
              <a:ext cx="2004236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12169" y="1978734"/>
              <a:ext cx="1964745" cy="571036"/>
            </a:xfrm>
            <a:prstGeom prst="rect">
              <a:avLst/>
            </a:prstGeom>
            <a:solidFill>
              <a:schemeClr val="accent4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2169" y="2549770"/>
              <a:ext cx="1964745" cy="571036"/>
            </a:xfrm>
            <a:prstGeom prst="rect">
              <a:avLst/>
            </a:prstGeom>
            <a:solidFill>
              <a:srgbClr val="7030A0"/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12169" y="3120806"/>
              <a:ext cx="1964745" cy="5710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264974" y="4229564"/>
              <a:ext cx="1964745" cy="285518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264974" y="4515082"/>
              <a:ext cx="1969197" cy="1276118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64974" y="2538046"/>
              <a:ext cx="1964745" cy="6623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64974" y="3666698"/>
              <a:ext cx="1964745" cy="561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2000" y="762000"/>
            <a:ext cx="7772400" cy="5599308"/>
            <a:chOff x="990600" y="762000"/>
            <a:chExt cx="7326923" cy="5599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/>
            <p:cNvSpPr/>
            <p:nvPr/>
          </p:nvSpPr>
          <p:spPr>
            <a:xfrm>
              <a:off x="990600" y="762000"/>
              <a:ext cx="73152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command</a:t>
              </a:r>
              <a:endParaRPr lang="en-SG" dirty="0">
                <a:solidFill>
                  <a:prstClr val="black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90600" y="1143000"/>
              <a:ext cx="73152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Result summary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90601" y="1752600"/>
              <a:ext cx="7315199" cy="426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43001" y="1905000"/>
              <a:ext cx="7102689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2278" y="1943564"/>
              <a:ext cx="7073412" cy="571036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278" y="2514600"/>
              <a:ext cx="7073412" cy="5710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2278" y="3085636"/>
              <a:ext cx="7073412" cy="571036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278" y="3656672"/>
              <a:ext cx="7073412" cy="571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0600" y="6019800"/>
              <a:ext cx="7326923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2000" y="685800"/>
            <a:ext cx="7772400" cy="5675508"/>
            <a:chOff x="990600" y="444226"/>
            <a:chExt cx="7326923" cy="591708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990601" y="444226"/>
              <a:ext cx="7315199" cy="55755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438564" y="523669"/>
              <a:ext cx="3807127" cy="5267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38564" y="523669"/>
              <a:ext cx="3807127" cy="571036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38564" y="1094706"/>
              <a:ext cx="3807127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38564" y="1665741"/>
              <a:ext cx="3807127" cy="571036"/>
            </a:xfrm>
            <a:prstGeom prst="rect">
              <a:avLst/>
            </a:prstGeom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38564" y="2236778"/>
              <a:ext cx="3807127" cy="5710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Item </a:t>
              </a:r>
              <a:endParaRPr lang="en-SG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0600" y="6019800"/>
              <a:ext cx="7326923" cy="341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>
                      <a:lumMod val="95000"/>
                    </a:prstClr>
                  </a:solidFill>
                </a:rPr>
                <a:t>status bar</a:t>
              </a:r>
              <a:endParaRPr lang="en-SG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15" name="Rounded Rectangular Callout 14"/>
          <p:cNvSpPr/>
          <p:nvPr/>
        </p:nvSpPr>
        <p:spPr>
          <a:xfrm>
            <a:off x="954725" y="914400"/>
            <a:ext cx="2947120" cy="571036"/>
          </a:xfrm>
          <a:prstGeom prst="wedgeRoundRectCallout">
            <a:avLst>
              <a:gd name="adj1" fmla="val -55265"/>
              <a:gd name="adj2" fmla="val -21471"/>
              <a:gd name="adj3" fmla="val 16667"/>
            </a:avLst>
          </a:prstGeom>
          <a:solidFill>
            <a:srgbClr val="0070C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1117241" y="1594846"/>
            <a:ext cx="2947120" cy="571036"/>
          </a:xfrm>
          <a:prstGeom prst="wedgeRoundRectCallout">
            <a:avLst>
              <a:gd name="adj1" fmla="val 54843"/>
              <a:gd name="adj2" fmla="val -15613"/>
              <a:gd name="adj3" fmla="val 16667"/>
            </a:avLst>
          </a:prstGeom>
          <a:solidFill>
            <a:srgbClr val="00B05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Response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954725" y="2353890"/>
            <a:ext cx="2947120" cy="571036"/>
          </a:xfrm>
          <a:prstGeom prst="wedgeRoundRectCallout">
            <a:avLst>
              <a:gd name="adj1" fmla="val -55265"/>
              <a:gd name="adj2" fmla="val -21471"/>
              <a:gd name="adj3" fmla="val 16667"/>
            </a:avLst>
          </a:prstGeom>
          <a:solidFill>
            <a:srgbClr val="0070C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117241" y="3034336"/>
            <a:ext cx="2947120" cy="571036"/>
          </a:xfrm>
          <a:prstGeom prst="wedgeRoundRectCallout">
            <a:avLst>
              <a:gd name="adj1" fmla="val 54843"/>
              <a:gd name="adj2" fmla="val -15613"/>
              <a:gd name="adj3" fmla="val 16667"/>
            </a:avLst>
          </a:prstGeom>
          <a:solidFill>
            <a:srgbClr val="00B05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Response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954725" y="3793380"/>
            <a:ext cx="2947120" cy="571036"/>
          </a:xfrm>
          <a:prstGeom prst="wedgeRoundRectCallout">
            <a:avLst>
              <a:gd name="adj1" fmla="val -55265"/>
              <a:gd name="adj2" fmla="val -21471"/>
              <a:gd name="adj3" fmla="val 16667"/>
            </a:avLst>
          </a:prstGeom>
          <a:solidFill>
            <a:srgbClr val="0070C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1117241" y="4473825"/>
            <a:ext cx="2947120" cy="879471"/>
          </a:xfrm>
          <a:prstGeom prst="wedgeRoundRectCallout">
            <a:avLst>
              <a:gd name="adj1" fmla="val 54843"/>
              <a:gd name="adj2" fmla="val -15613"/>
              <a:gd name="adj3" fmla="val 16667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Error response</a:t>
            </a:r>
            <a:endParaRPr lang="en-SG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1" y="2464978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SG" sz="5400" dirty="0" smtClean="0">
                <a:solidFill>
                  <a:srgbClr val="FFFF00"/>
                </a:solidFill>
              </a:rPr>
              <a:t>Designing </a:t>
            </a:r>
            <a:r>
              <a:rPr lang="en-SG" sz="5400" dirty="0">
                <a:solidFill>
                  <a:srgbClr val="FFFF00"/>
                </a:solidFill>
              </a:rPr>
              <a:t>the product </a:t>
            </a:r>
            <a:endParaRPr lang="en-SG" sz="5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29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79618" name="Picture 2"/>
          <p:cNvPicPr>
            <a:picLocks noChangeAspect="1" noChangeArrowheads="1"/>
          </p:cNvPicPr>
          <p:nvPr/>
        </p:nvPicPr>
        <p:blipFill>
          <a:blip r:embed="rId2" cstate="print"/>
          <a:srcRect r="10831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707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8775" y="4008438"/>
              <a:ext cx="2005013" cy="612775"/>
            </p14:xfrm>
          </p:contentPart>
        </mc:Choice>
        <mc:Fallback xmlns="">
          <p:pic>
            <p:nvPicPr>
              <p:cNvPr id="102707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7254" y="3996917"/>
                <a:ext cx="2024095" cy="629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7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4663" y="3268663"/>
              <a:ext cx="3422650" cy="1854200"/>
            </p14:xfrm>
          </p:contentPart>
        </mc:Choice>
        <mc:Fallback xmlns="">
          <p:pic>
            <p:nvPicPr>
              <p:cNvPr id="1027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342" y="3260024"/>
                <a:ext cx="3444251" cy="1872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034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831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-243840" y="1749972"/>
            <a:ext cx="9585960" cy="390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pic>
        <p:nvPicPr>
          <p:cNvPr id="1026049" name="Picture 1"/>
          <p:cNvPicPr>
            <a:picLocks noChangeAspect="1" noChangeArrowheads="1"/>
          </p:cNvPicPr>
          <p:nvPr/>
        </p:nvPicPr>
        <p:blipFill>
          <a:blip r:embed="rId4" cstate="print"/>
          <a:srcRect l="5589" t="10344" r="10969" b="15744"/>
          <a:stretch>
            <a:fillRect/>
          </a:stretch>
        </p:blipFill>
        <p:spPr bwMode="auto">
          <a:xfrm>
            <a:off x="292830" y="2995448"/>
            <a:ext cx="4619694" cy="266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8215"/>
            <a:ext cx="8954814" cy="3681248"/>
          </a:xfrm>
        </p:spPr>
        <p:txBody>
          <a:bodyPr/>
          <a:lstStyle/>
          <a:p>
            <a:pPr algn="r"/>
            <a: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That's the thing about </a:t>
            </a:r>
            <a:r>
              <a:rPr lang="en-SG" b="1" dirty="0" smtClean="0">
                <a:solidFill>
                  <a:srgbClr val="C00000"/>
                </a:solidFill>
                <a:effectLst/>
              </a:rPr>
              <a:t>people</a:t>
            </a:r>
            <a: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who think they hate computers. What they </a:t>
            </a:r>
            <a:r>
              <a:rPr lang="en-SG" b="1" dirty="0" smtClean="0">
                <a:solidFill>
                  <a:srgbClr val="C00000"/>
                </a:solidFill>
                <a:effectLst/>
              </a:rPr>
              <a:t>really hate</a:t>
            </a:r>
            <a: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b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</a:br>
            <a: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is </a:t>
            </a:r>
            <a:r>
              <a:rPr lang="en-SG" b="1" dirty="0" smtClean="0">
                <a:solidFill>
                  <a:srgbClr val="C00000"/>
                </a:solidFill>
                <a:effectLst/>
              </a:rPr>
              <a:t>lousy programmers</a:t>
            </a:r>
            <a:r>
              <a:rPr lang="en-SG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    </a:t>
            </a:r>
          </a:p>
          <a:p>
            <a:pPr algn="r"/>
            <a:r>
              <a:rPr lang="en-SG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— Larry </a:t>
            </a:r>
            <a:r>
              <a:rPr lang="en-SG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Niven</a:t>
            </a:r>
            <a:endParaRPr lang="en-SG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6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25" y="3522663"/>
              <a:ext cx="2292350" cy="1135062"/>
            </p14:xfrm>
          </p:contentPart>
        </mc:Choice>
        <mc:Fallback xmlns="">
          <p:pic>
            <p:nvPicPr>
              <p:cNvPr id="1026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9746" y="3510783"/>
                <a:ext cx="2316829" cy="11599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78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1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24" y="10164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24" y="1427202"/>
            <a:ext cx="8229600" cy="4525963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2476" y="2901278"/>
            <a:ext cx="2096814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798452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8" y="138253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9" y="2943319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8" y="4488339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7988202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3178" y="4487062"/>
            <a:ext cx="2096814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big hea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2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 0.0444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24" y="10164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24" y="1427202"/>
            <a:ext cx="8229600" cy="4525963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1351001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289602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4472575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-321276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170564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380876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5896644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big hea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2476" y="2901278"/>
            <a:ext cx="2096814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7984524" y="-172998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8" y="1382533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9" y="2943319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8003968" y="4488339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30000"/>
          </a:blip>
          <a:srcRect r="10831"/>
          <a:stretch>
            <a:fillRect/>
          </a:stretch>
        </p:blipFill>
        <p:spPr bwMode="auto">
          <a:xfrm>
            <a:off x="7988202" y="6044616"/>
            <a:ext cx="2103120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3178" y="4487062"/>
            <a:ext cx="2096814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90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728" r="6507"/>
          <a:stretch/>
        </p:blipFill>
        <p:spPr bwMode="auto">
          <a:xfrm>
            <a:off x="1874520" y="2901278"/>
            <a:ext cx="1798320" cy="155448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898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25169"/>
            <a:ext cx="9144000" cy="5551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nus-cs2103.github.io/website/book/architecture/architecturalStyles/nTier/what/images/nTi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7" y="1574011"/>
            <a:ext cx="1736418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nus-cs2103.github.io/website/book/architecture/architecturalStyles/clientServer/what/images/client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17" y="4104031"/>
            <a:ext cx="2299308" cy="160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nus-cs2103.github.io/website/book/architecture/architecturalStyles/transactionProcessing/what/images/transactionProcess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613" y="1676400"/>
            <a:ext cx="588934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us-cs2103.github.io/website/book/architecture/architecturalStyles/eventDriven/what/images/eventDriv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8" y="4238913"/>
            <a:ext cx="5637473" cy="155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4138" y="331689"/>
            <a:ext cx="145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US" sz="3200" b="1" dirty="0" smtClean="0">
                <a:solidFill>
                  <a:srgbClr val="FFFF00"/>
                </a:solidFill>
              </a:rPr>
              <a:t>styles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endParaRPr lang="en-SG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1696" y="331689"/>
            <a:ext cx="349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L6P1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endParaRPr lang="en-SG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0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728" r="6507"/>
          <a:stretch/>
        </p:blipFill>
        <p:spPr bwMode="auto">
          <a:xfrm>
            <a:off x="1874520" y="2901278"/>
            <a:ext cx="1798320" cy="155448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22000" y="1604160"/>
              <a:ext cx="3573360" cy="4666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320" y="1586520"/>
                <a:ext cx="3617640" cy="4701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U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95" y="1981200"/>
            <a:ext cx="2715900" cy="171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49880" y="774720"/>
              <a:ext cx="2877480" cy="4105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4760" y="752400"/>
                <a:ext cx="2912760" cy="41475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3" r="11009" b="73076"/>
          <a:stretch/>
        </p:blipFill>
        <p:spPr bwMode="auto">
          <a:xfrm>
            <a:off x="2216730" y="1532197"/>
            <a:ext cx="1560945" cy="12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8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1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0" b="97750" l="16000" r="87167">
                        <a14:foregroundMark x1="37000" y1="14250" x2="38667" y2="4750"/>
                        <a14:foregroundMark x1="49667" y1="17250" x2="49333" y2="27750"/>
                        <a14:backgroundMark x1="16833" y1="30000" x2="25500" y2="32750"/>
                        <a14:backgroundMark x1="27000" y1="59750" x2="32167" y2="47750"/>
                        <a14:backgroundMark x1="70500" y1="44000" x2="78167" y2="51750"/>
                        <a14:backgroundMark x1="62667" y1="65250" x2="66333" y2="65250"/>
                        <a14:backgroundMark x1="63000" y1="21250" x2="69667" y2="8250"/>
                        <a14:backgroundMark x1="61000" y1="4000" x2="51833" y2="13500"/>
                        <a14:backgroundMark x1="78000" y1="95000" x2="76333" y2="93000"/>
                      </a14:backgroundRemoval>
                    </a14:imgEffect>
                  </a14:imgLayer>
                </a14:imgProps>
              </a:ext>
            </a:extLst>
          </a:blip>
          <a:srcRect l="7235" r="3876"/>
          <a:stretch>
            <a:fillRect/>
          </a:stretch>
        </p:blipFill>
        <p:spPr bwMode="auto">
          <a:xfrm>
            <a:off x="1676400" y="242121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801240" y="2248560"/>
              <a:ext cx="683280" cy="39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0720" y="2221920"/>
                <a:ext cx="739800" cy="446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 descr="U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95" y="1981200"/>
            <a:ext cx="2715900" cy="171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4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46639" y="-2157725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0" name="Group 4"/>
          <p:cNvGrpSpPr/>
          <p:nvPr/>
        </p:nvGrpSpPr>
        <p:grpSpPr>
          <a:xfrm rot="5400000">
            <a:off x="46639" y="-1504582"/>
            <a:ext cx="4805297" cy="5029200"/>
            <a:chOff x="944905" y="1828800"/>
            <a:chExt cx="4805297" cy="5029200"/>
          </a:xfrm>
        </p:grpSpPr>
        <p:pic>
          <p:nvPicPr>
            <p:cNvPr id="12" name="Picture 11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13" name="Picture 12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5" name="Group 4"/>
          <p:cNvGrpSpPr/>
          <p:nvPr/>
        </p:nvGrpSpPr>
        <p:grpSpPr>
          <a:xfrm rot="5400000">
            <a:off x="46638" y="-786854"/>
            <a:ext cx="4805297" cy="5029200"/>
            <a:chOff x="944905" y="1828800"/>
            <a:chExt cx="4805297" cy="5029200"/>
          </a:xfrm>
        </p:grpSpPr>
        <p:pic>
          <p:nvPicPr>
            <p:cNvPr id="16" name="Picture 15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17" name="Picture 16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4"/>
          <p:cNvGrpSpPr/>
          <p:nvPr/>
        </p:nvGrpSpPr>
        <p:grpSpPr>
          <a:xfrm rot="5400000">
            <a:off x="46639" y="41190"/>
            <a:ext cx="4805297" cy="5029200"/>
            <a:chOff x="944905" y="1828800"/>
            <a:chExt cx="4805297" cy="5029200"/>
          </a:xfrm>
        </p:grpSpPr>
        <p:pic>
          <p:nvPicPr>
            <p:cNvPr id="24" name="Picture 23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25" name="Picture 24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45989" y="4764819"/>
            <a:ext cx="879801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OBSERVATIONs</a:t>
            </a:r>
            <a:b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about </a:t>
            </a:r>
            <a:r>
              <a:rPr lang="en-SG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PRODUCT DESIGN</a:t>
            </a:r>
            <a:endParaRPr lang="en-SG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54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19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143001" y="-1143002"/>
            <a:ext cx="6858001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24868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612422"/>
            <a:ext cx="87980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Value to user,</a:t>
            </a:r>
            <a:b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not you</a:t>
            </a:r>
            <a:endParaRPr lang="en-SG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0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ssets.asiamalls.com.sg/ws-happening/111114Fn2Y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856"/>
            <a:ext cx="5943600" cy="684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7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FFFF00"/>
                </a:solidFill>
              </a:rPr>
              <a:t>How many steps </a:t>
            </a:r>
            <a:r>
              <a:rPr lang="en-US" sz="3200" dirty="0" smtClean="0">
                <a:solidFill>
                  <a:schemeClr val="bg1"/>
                </a:solidFill>
              </a:rPr>
              <a:t>should it be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(assume you are trying to minimize steps)?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0"/>
            <a:ext cx="7589520" cy="4525963"/>
          </a:xfrm>
        </p:spPr>
        <p:txBody>
          <a:bodyPr/>
          <a:lstStyle/>
          <a:p>
            <a:r>
              <a:rPr lang="en-US" dirty="0" smtClean="0"/>
              <a:t>3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  <a:endParaRPr lang="en-SG" dirty="0"/>
          </a:p>
        </p:txBody>
      </p:sp>
      <p:sp>
        <p:nvSpPr>
          <p:cNvPr id="4" name="Answer on slack"/>
          <p:cNvSpPr/>
          <p:nvPr/>
        </p:nvSpPr>
        <p:spPr>
          <a:xfrm>
            <a:off x="838200" y="4800600"/>
            <a:ext cx="2819400" cy="609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Answer on Archi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32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FFFF00"/>
                </a:solidFill>
              </a:rPr>
              <a:t>Real program </a:t>
            </a:r>
            <a:r>
              <a:rPr lang="en-US" sz="3200" dirty="0" smtClean="0">
                <a:solidFill>
                  <a:schemeClr val="bg1"/>
                </a:solidFill>
              </a:rPr>
              <a:t>can't be that tedious….</a:t>
            </a:r>
            <a:endParaRPr lang="en-SG" sz="3200" dirty="0">
              <a:solidFill>
                <a:schemeClr val="bg1"/>
              </a:solidFill>
            </a:endParaRPr>
          </a:p>
        </p:txBody>
      </p:sp>
      <p:grpSp>
        <p:nvGrpSpPr>
          <p:cNvPr id="5" name="Group 11"/>
          <p:cNvGrpSpPr/>
          <p:nvPr/>
        </p:nvGrpSpPr>
        <p:grpSpPr>
          <a:xfrm>
            <a:off x="5257800" y="3200400"/>
            <a:ext cx="2832720" cy="3710565"/>
            <a:chOff x="5486400" y="3154362"/>
            <a:chExt cx="2832720" cy="3710565"/>
          </a:xfrm>
        </p:grpSpPr>
        <p:sp>
          <p:nvSpPr>
            <p:cNvPr id="6" name="Freeform 5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7" name="callout-red (square)"/>
            <p:cNvSpPr/>
            <p:nvPr/>
          </p:nvSpPr>
          <p:spPr>
            <a:xfrm>
              <a:off x="5562600" y="3154362"/>
              <a:ext cx="2756520" cy="1303094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Or can they?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callout-red (square)"/>
          <p:cNvSpPr/>
          <p:nvPr/>
        </p:nvSpPr>
        <p:spPr>
          <a:xfrm>
            <a:off x="2209800" y="3606617"/>
            <a:ext cx="2756520" cy="1303094"/>
          </a:xfrm>
          <a:prstGeom prst="wedgeRoundRectCallout">
            <a:avLst>
              <a:gd name="adj1" fmla="val 49557"/>
              <a:gd name="adj2" fmla="val 90994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Why don’t they reduce the number of steps?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541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333333" cy="323809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callout-red (square)"/>
          <p:cNvSpPr/>
          <p:nvPr/>
        </p:nvSpPr>
        <p:spPr>
          <a:xfrm>
            <a:off x="420029" y="4876800"/>
            <a:ext cx="2370504" cy="609600"/>
          </a:xfrm>
          <a:prstGeom prst="wedgeRoundRectCallout">
            <a:avLst>
              <a:gd name="adj1" fmla="val -22828"/>
              <a:gd name="adj2" fmla="val -78235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So many clicks!</a:t>
            </a:r>
            <a:endParaRPr lang="en-SG" sz="2400" dirty="0"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00400" y="1371600"/>
            <a:ext cx="2743200" cy="4114800"/>
            <a:chOff x="3200400" y="1676400"/>
            <a:chExt cx="2743200" cy="4114800"/>
          </a:xfrm>
        </p:grpSpPr>
        <p:sp>
          <p:nvSpPr>
            <p:cNvPr id="6" name="callout-red (square)"/>
            <p:cNvSpPr/>
            <p:nvPr/>
          </p:nvSpPr>
          <p:spPr>
            <a:xfrm>
              <a:off x="3200400" y="5181600"/>
              <a:ext cx="2743200" cy="609600"/>
            </a:xfrm>
            <a:prstGeom prst="wedgeRoundRectCallout">
              <a:avLst>
                <a:gd name="adj1" fmla="val -22828"/>
                <a:gd name="adj2" fmla="val -78235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about 0 clicks?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53333"/>
            <a:stretch/>
          </p:blipFill>
          <p:spPr>
            <a:xfrm>
              <a:off x="3200400" y="1676400"/>
              <a:ext cx="2630466" cy="32004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6248400" y="1371600"/>
            <a:ext cx="2438400" cy="4125951"/>
            <a:chOff x="6248400" y="1676400"/>
            <a:chExt cx="2438400" cy="41259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b="23323"/>
            <a:stretch/>
          </p:blipFill>
          <p:spPr>
            <a:xfrm>
              <a:off x="6248400" y="1676400"/>
              <a:ext cx="2438400" cy="32004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9" name="callout-red (square)"/>
            <p:cNvSpPr/>
            <p:nvPr/>
          </p:nvSpPr>
          <p:spPr>
            <a:xfrm>
              <a:off x="6248400" y="5192751"/>
              <a:ext cx="2438400" cy="609600"/>
            </a:xfrm>
            <a:prstGeom prst="wedgeRoundRectCallout">
              <a:avLst>
                <a:gd name="adj1" fmla="val -22828"/>
                <a:gd name="adj2" fmla="val -78235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n-2 clicks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226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9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536222"/>
            <a:ext cx="87980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MINIMIZE WORK </a:t>
            </a:r>
            <a:b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FOR USERS</a:t>
            </a:r>
            <a:endParaRPr lang="en-SG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43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d box"/>
          <p:cNvSpPr/>
          <p:nvPr/>
        </p:nvSpPr>
        <p:spPr>
          <a:xfrm>
            <a:off x="2133600" y="2133600"/>
            <a:ext cx="46482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72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5010" name="Picture 2"/>
          <p:cNvPicPr>
            <a:picLocks noChangeAspect="1" noChangeArrowheads="1"/>
          </p:cNvPicPr>
          <p:nvPr/>
        </p:nvPicPr>
        <p:blipFill>
          <a:blip r:embed="rId2" cstate="print"/>
          <a:srcRect t="74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95023" name="Group 15"/>
          <p:cNvGrpSpPr>
            <a:grpSpLocks/>
          </p:cNvGrpSpPr>
          <p:nvPr/>
        </p:nvGrpSpPr>
        <p:grpSpPr bwMode="auto">
          <a:xfrm>
            <a:off x="0" y="276225"/>
            <a:ext cx="8315325" cy="6570663"/>
            <a:chOff x="0" y="174"/>
            <a:chExt cx="5238" cy="41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9501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0" y="1548"/>
                <a:ext cx="287" cy="2765"/>
              </p14:xfrm>
            </p:contentPart>
          </mc:Choice>
          <mc:Fallback xmlns="">
            <p:pic>
              <p:nvPicPr>
                <p:cNvPr id="119501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2" y="1538"/>
                  <a:ext cx="308" cy="2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9501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62" y="2916"/>
                <a:ext cx="176" cy="320"/>
              </p14:xfrm>
            </p:contentPart>
          </mc:Choice>
          <mc:Fallback xmlns="">
            <p:pic>
              <p:nvPicPr>
                <p:cNvPr id="119501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40" y="2903"/>
                  <a:ext cx="222" cy="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9501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60" y="188"/>
                <a:ext cx="280" cy="61"/>
              </p14:xfrm>
            </p:contentPart>
          </mc:Choice>
          <mc:Fallback xmlns="">
            <p:pic>
              <p:nvPicPr>
                <p:cNvPr id="119501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5" y="169"/>
                  <a:ext cx="303" cy="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9501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378" y="174"/>
                <a:ext cx="233" cy="160"/>
              </p14:xfrm>
            </p:contentPart>
          </mc:Choice>
          <mc:Fallback xmlns="">
            <p:pic>
              <p:nvPicPr>
                <p:cNvPr id="119501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0" y="150"/>
                  <a:ext cx="264" cy="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9501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97" y="3810"/>
                <a:ext cx="319" cy="464"/>
              </p14:xfrm>
            </p:contentPart>
          </mc:Choice>
          <mc:Fallback xmlns="">
            <p:pic>
              <p:nvPicPr>
                <p:cNvPr id="119501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1" y="3794"/>
                  <a:ext cx="345" cy="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95016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5" y="3755"/>
                <a:ext cx="1580" cy="96"/>
              </p14:xfrm>
            </p:contentPart>
          </mc:Choice>
          <mc:Fallback xmlns="">
            <p:pic>
              <p:nvPicPr>
                <p:cNvPr id="1195016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" y="3740"/>
                  <a:ext cx="1597" cy="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9501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5" y="2366"/>
                <a:ext cx="1568" cy="81"/>
              </p14:xfrm>
            </p:contentPart>
          </mc:Choice>
          <mc:Fallback xmlns="">
            <p:pic>
              <p:nvPicPr>
                <p:cNvPr id="119501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" y="2343"/>
                  <a:ext cx="1582" cy="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9501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4" y="2436"/>
                <a:ext cx="36" cy="1291"/>
              </p14:xfrm>
            </p:contentPart>
          </mc:Choice>
          <mc:Fallback xmlns="">
            <p:pic>
              <p:nvPicPr>
                <p:cNvPr id="119501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09" y="2422"/>
                  <a:ext cx="88" cy="1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9501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15" y="3011"/>
                <a:ext cx="3282" cy="68"/>
              </p14:xfrm>
            </p:contentPart>
          </mc:Choice>
          <mc:Fallback xmlns="">
            <p:pic>
              <p:nvPicPr>
                <p:cNvPr id="119501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00" y="2987"/>
                  <a:ext cx="3317" cy="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9502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53" y="212"/>
                <a:ext cx="58" cy="2131"/>
              </p14:xfrm>
            </p:contentPart>
          </mc:Choice>
          <mc:Fallback xmlns="">
            <p:pic>
              <p:nvPicPr>
                <p:cNvPr id="119502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4" y="206"/>
                  <a:ext cx="83" cy="2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9502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904" y="210"/>
                <a:ext cx="2608" cy="2174"/>
              </p14:xfrm>
            </p:contentPart>
          </mc:Choice>
          <mc:Fallback xmlns="">
            <p:pic>
              <p:nvPicPr>
                <p:cNvPr id="119502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98" y="205"/>
                  <a:ext cx="2623" cy="218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832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5010" name="Picture 2"/>
          <p:cNvPicPr>
            <a:picLocks noChangeAspect="1" noChangeArrowheads="1"/>
          </p:cNvPicPr>
          <p:nvPr/>
        </p:nvPicPr>
        <p:blipFill>
          <a:blip r:embed="rId2" cstate="print"/>
          <a:srcRect t="74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42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95010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125 -0.7333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95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0" y="-3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6034" name="Picture 2"/>
          <p:cNvPicPr>
            <a:picLocks noChangeAspect="1" noChangeArrowheads="1"/>
          </p:cNvPicPr>
          <p:nvPr/>
        </p:nvPicPr>
        <p:blipFill>
          <a:blip r:embed="rId2" cstate="print"/>
          <a:srcRect l="14873" t="12752"/>
          <a:stretch>
            <a:fillRect/>
          </a:stretch>
        </p:blipFill>
        <p:spPr bwMode="auto">
          <a:xfrm>
            <a:off x="0" y="0"/>
            <a:ext cx="925987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96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3063" y="2232025"/>
              <a:ext cx="646112" cy="430213"/>
            </p14:xfrm>
          </p:contentPart>
        </mc:Choice>
        <mc:Fallback xmlns="">
          <p:pic>
            <p:nvPicPr>
              <p:cNvPr id="1196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8024" y="2223385"/>
                <a:ext cx="663030" cy="44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96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3838" y="542925"/>
              <a:ext cx="2570162" cy="3008313"/>
            </p14:xfrm>
          </p:contentPart>
        </mc:Choice>
        <mc:Fallback xmlns="">
          <p:pic>
            <p:nvPicPr>
              <p:cNvPr id="1196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1613" y="540405"/>
                <a:ext cx="2596410" cy="302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96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912813"/>
              <a:ext cx="3841750" cy="2762250"/>
            </p14:xfrm>
          </p:contentPart>
        </mc:Choice>
        <mc:Fallback xmlns="">
          <p:pic>
            <p:nvPicPr>
              <p:cNvPr id="1196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9760" y="907413"/>
                <a:ext cx="3865507" cy="2780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1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5010" name="Picture 2"/>
          <p:cNvPicPr>
            <a:picLocks noChangeAspect="1" noChangeArrowheads="1"/>
          </p:cNvPicPr>
          <p:nvPr/>
        </p:nvPicPr>
        <p:blipFill>
          <a:blip r:embed="rId2" cstate="print"/>
          <a:srcRect t="74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56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9501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2549E-6 L 0.46667 -0.8985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95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44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14873" t="12752"/>
          <a:stretch>
            <a:fillRect/>
          </a:stretch>
        </p:blipFill>
        <p:spPr bwMode="auto">
          <a:xfrm>
            <a:off x="0" y="0"/>
            <a:ext cx="925987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409"/>
          <a:stretch>
            <a:fillRect/>
          </a:stretch>
        </p:blipFill>
        <p:spPr bwMode="auto">
          <a:xfrm>
            <a:off x="457200" y="9906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086600" y="2194560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3563679"/>
            <a:ext cx="1524000" cy="131312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2573079" y="2169042"/>
            <a:ext cx="1892595" cy="1105786"/>
          </a:xfrm>
          <a:prstGeom prst="borderCallout2">
            <a:avLst>
              <a:gd name="adj1" fmla="val 18750"/>
              <a:gd name="adj2" fmla="val -1591"/>
              <a:gd name="adj3" fmla="val 18750"/>
              <a:gd name="adj4" fmla="val -16667"/>
              <a:gd name="adj5" fmla="val 119551"/>
              <a:gd name="adj6" fmla="val -43746"/>
            </a:avLst>
          </a:prstGeom>
          <a:solidFill>
            <a:srgbClr val="FFFF99"/>
          </a:solidFill>
          <a:ln w="76200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Zoom this!</a:t>
            </a:r>
            <a:endParaRPr lang="en-SG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8" r="7308" b="29338"/>
          <a:stretch/>
        </p:blipFill>
        <p:spPr bwMode="auto">
          <a:xfrm>
            <a:off x="2573078" y="3563678"/>
            <a:ext cx="4867891" cy="131312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161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8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47343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Match</a:t>
            </a:r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</a:t>
            </a:r>
            <a:b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user INTENT</a:t>
            </a:r>
            <a:endParaRPr lang="en-SG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0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204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013"/>
            <a:ext cx="92583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4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2052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1756" t="12405" r="11756" b="13395"/>
          <a:stretch/>
        </p:blipFill>
        <p:spPr bwMode="auto">
          <a:xfrm>
            <a:off x="1075037" y="518983"/>
            <a:ext cx="6993925" cy="590653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24752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81440" y="2286000"/>
              <a:ext cx="920160" cy="382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6960" y="2269081"/>
                <a:ext cx="969480" cy="3869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43960" y="3156480"/>
              <a:ext cx="710640" cy="87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4880" y="3151440"/>
                <a:ext cx="73476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379920" y="2185920"/>
              <a:ext cx="1183320" cy="1024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9760" y="2162880"/>
                <a:ext cx="1226160" cy="1058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 descr="Giant Sub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018" l="0" r="93323">
                        <a14:foregroundMark x1="21781" y1="47305" x2="25278" y2="0"/>
                        <a14:foregroundMark x1="22258" y1="30539" x2="10334" y2="4192"/>
                        <a14:foregroundMark x1="13514" y1="19162" x2="8903" y2="29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4" t="-9529" r="50000" b="8982"/>
          <a:stretch/>
        </p:blipFill>
        <p:spPr bwMode="auto">
          <a:xfrm>
            <a:off x="895350" y="2438400"/>
            <a:ext cx="4607432" cy="27432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293040" y="1936080"/>
              <a:ext cx="7281720" cy="3897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560" y="1920240"/>
                <a:ext cx="7303680" cy="39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3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7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5165124"/>
            <a:ext cx="8798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less </a:t>
            </a:r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is</a:t>
            </a:r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more</a:t>
            </a:r>
            <a:endParaRPr lang="en-SG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16095" y="361812"/>
            <a:ext cx="3313524" cy="3829980"/>
            <a:chOff x="2667000" y="3048000"/>
            <a:chExt cx="1828800" cy="2197762"/>
          </a:xfrm>
        </p:grpSpPr>
        <p:grpSp>
          <p:nvGrpSpPr>
            <p:cNvPr id="4" name="Group 3"/>
            <p:cNvGrpSpPr/>
            <p:nvPr/>
          </p:nvGrpSpPr>
          <p:grpSpPr>
            <a:xfrm>
              <a:off x="2771883" y="3645562"/>
              <a:ext cx="1591680" cy="1600200"/>
              <a:chOff x="-86363" y="168613"/>
              <a:chExt cx="1591680" cy="1600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16081" y="642026"/>
                <a:ext cx="615051" cy="64918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>
                <a:off x="1024284" y="933200"/>
                <a:ext cx="481033" cy="0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-86363" y="930613"/>
                <a:ext cx="482316" cy="0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>
                <a:off x="715285" y="168613"/>
                <a:ext cx="16642" cy="46753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723606" y="1289932"/>
                <a:ext cx="1" cy="478881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2667000" y="3048000"/>
              <a:ext cx="1828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</a:pPr>
              <a:endParaRPr lang="en-SG" sz="3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1" name="cohesion"/>
          <p:cNvGrpSpPr/>
          <p:nvPr/>
        </p:nvGrpSpPr>
        <p:grpSpPr>
          <a:xfrm>
            <a:off x="4523080" y="922524"/>
            <a:ext cx="2898779" cy="2590800"/>
            <a:chOff x="5943600" y="4608863"/>
            <a:chExt cx="1905000" cy="1791937"/>
          </a:xfrm>
        </p:grpSpPr>
        <p:grpSp>
          <p:nvGrpSpPr>
            <p:cNvPr id="12" name="Group 17"/>
            <p:cNvGrpSpPr/>
            <p:nvPr/>
          </p:nvGrpSpPr>
          <p:grpSpPr>
            <a:xfrm>
              <a:off x="6470952" y="5469330"/>
              <a:ext cx="878714" cy="931470"/>
              <a:chOff x="7059057" y="883371"/>
              <a:chExt cx="1206210" cy="117565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097948" y="891702"/>
                <a:ext cx="1167319" cy="116731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7059057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7717252" y="1474567"/>
                <a:ext cx="540000" cy="158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7411607" y="1753445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411607" y="1142022"/>
                <a:ext cx="540000" cy="22698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prstDash val="sysDot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>
            <a:xfrm>
              <a:off x="5943600" y="4608863"/>
              <a:ext cx="1905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</a:pPr>
              <a:endParaRPr lang="en-SG" sz="32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E7P1 </a:t>
            </a:r>
            <a:r>
              <a:rPr lang="en-US" dirty="0" smtClean="0">
                <a:solidFill>
                  <a:srgbClr val="FFFF00"/>
                </a:solidFill>
              </a:rPr>
              <a:t>Coupling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  <a:r>
              <a:rPr lang="en-US" dirty="0" smtClean="0">
                <a:solidFill>
                  <a:srgbClr val="FFFF00"/>
                </a:solidFill>
              </a:rPr>
              <a:t> Cohesion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2" name="Group 11"/>
          <p:cNvGrpSpPr/>
          <p:nvPr/>
        </p:nvGrpSpPr>
        <p:grpSpPr>
          <a:xfrm>
            <a:off x="152400" y="4267200"/>
            <a:ext cx="5464761" cy="2663253"/>
            <a:chOff x="152400" y="4267200"/>
            <a:chExt cx="5464761" cy="2663253"/>
          </a:xfrm>
        </p:grpSpPr>
        <p:sp>
          <p:nvSpPr>
            <p:cNvPr id="23" name="Freeform 22"/>
            <p:cNvSpPr/>
            <p:nvPr/>
          </p:nvSpPr>
          <p:spPr>
            <a:xfrm flipH="1">
              <a:off x="152400" y="4876800"/>
              <a:ext cx="2770682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24" name="callout-red (square)"/>
            <p:cNvSpPr/>
            <p:nvPr/>
          </p:nvSpPr>
          <p:spPr>
            <a:xfrm>
              <a:off x="3429000" y="4267200"/>
              <a:ext cx="2188161" cy="1303094"/>
            </a:xfrm>
            <a:prstGeom prst="wedgeRoundRectCallout">
              <a:avLst>
                <a:gd name="adj1" fmla="val -74252"/>
                <a:gd name="adj2" fmla="val 51936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Increase or decrease?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056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7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8977" y="0"/>
            <a:ext cx="10287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 for flappy bi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977" y="-32658"/>
            <a:ext cx="10363200" cy="68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98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3525"/>
            <a:ext cx="6841820" cy="62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424223" y="297712"/>
            <a:ext cx="63370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Make users </a:t>
            </a:r>
            <a:br>
              <a:rPr 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</a:br>
            <a:r>
              <a:rPr lang="en-US" sz="3600" b="1" dirty="0" smtClean="0">
                <a:solidFill>
                  <a:srgbClr val="00B050"/>
                </a:solidFill>
              </a:rPr>
              <a:t>productive within minutes</a:t>
            </a:r>
            <a:r>
              <a:rPr 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br>
              <a:rPr 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</a:br>
            <a:r>
              <a:rPr 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of first contact</a:t>
            </a:r>
            <a:endParaRPr lang="en-SG" sz="3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6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734342"/>
            <a:ext cx="87980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DON’T FORCE </a:t>
            </a:r>
            <a:b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6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TO </a:t>
            </a:r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RTFM</a:t>
            </a:r>
            <a:endParaRPr lang="en-SG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775202" y="5167747"/>
            <a:ext cx="1025398" cy="240144"/>
          </a:xfrm>
          <a:prstGeom prst="roundRect">
            <a:avLst/>
          </a:prstGeom>
          <a:solidFill>
            <a:srgbClr val="000099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00" kern="0" dirty="0" smtClean="0">
                <a:solidFill>
                  <a:srgbClr val="0070C0"/>
                </a:solidFill>
                <a:latin typeface="Calibri"/>
              </a:rPr>
              <a:t>Button</a:t>
            </a:r>
            <a:endParaRPr lang="en-SG" sz="1000" kern="0" dirty="0" smtClean="0">
              <a:solidFill>
                <a:srgbClr val="0070C0"/>
              </a:solidFill>
              <a:latin typeface="Calibri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40639" t="55540" r="41024" b="42116"/>
          <a:stretch/>
        </p:blipFill>
        <p:spPr bwMode="auto">
          <a:xfrm>
            <a:off x="3343564" y="4378037"/>
            <a:ext cx="1791854" cy="18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2521456" y="5867400"/>
            <a:ext cx="4525962" cy="477838"/>
            <a:chOff x="1459" y="2574"/>
            <a:chExt cx="2851" cy="3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59" y="2653"/>
                <a:ext cx="1000" cy="189"/>
              </p14:xfrm>
            </p:contentPart>
          </mc:Choice>
          <mc:Fallback xmlns="">
            <p:pic>
              <p:nvPicPr>
                <p:cNvPr id="1199108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52" y="2645"/>
                  <a:ext cx="1010" cy="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45" y="2574"/>
                <a:ext cx="1665" cy="301"/>
              </p14:xfrm>
            </p:contentPart>
          </mc:Choice>
          <mc:Fallback xmlns="">
            <p:pic>
              <p:nvPicPr>
                <p:cNvPr id="1199109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37" y="2565"/>
                  <a:ext cx="1682" cy="31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40639" t="55540" r="41024" b="42116"/>
          <a:stretch/>
        </p:blipFill>
        <p:spPr bwMode="auto">
          <a:xfrm>
            <a:off x="3343564" y="3581400"/>
            <a:ext cx="1791854" cy="18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352800" y="3600450"/>
            <a:ext cx="1752600" cy="1524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endParaRPr lang="en-SG" sz="1000" dirty="0">
              <a:solidFill>
                <a:srgbClr val="FFFFFF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3191" y="4394201"/>
            <a:ext cx="1752600" cy="1524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FFFFFF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endParaRPr lang="en-SG" sz="1000" dirty="0">
              <a:solidFill>
                <a:srgbClr val="FFFFFF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0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968057" cy="32181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28800" y="5029200"/>
              <a:ext cx="5366520" cy="134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9440" y="5019840"/>
                <a:ext cx="5385240" cy="13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65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30" name="Picture 2"/>
          <p:cNvPicPr>
            <a:picLocks noChangeAspect="1" noChangeArrowheads="1"/>
          </p:cNvPicPr>
          <p:nvPr/>
        </p:nvPicPr>
        <p:blipFill>
          <a:blip r:embed="rId2" cstate="print"/>
          <a:srcRect l="25477"/>
          <a:stretch>
            <a:fillRect/>
          </a:stretch>
        </p:blipFill>
        <p:spPr bwMode="auto">
          <a:xfrm>
            <a:off x="0" y="1008993"/>
            <a:ext cx="9144000" cy="441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7694613" y="4208463"/>
            <a:ext cx="1095375" cy="420687"/>
            <a:chOff x="7694613" y="4208463"/>
            <a:chExt cx="1095375" cy="4206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001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694613" y="4208463"/>
                <a:ext cx="825500" cy="420687"/>
              </p14:xfrm>
            </p:contentPart>
          </mc:Choice>
          <mc:Fallback xmlns="">
            <p:pic>
              <p:nvPicPr>
                <p:cNvPr id="12001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9412" y="4185451"/>
                  <a:ext cx="869061" cy="465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001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670925" y="4211638"/>
                <a:ext cx="119063" cy="414337"/>
              </p14:xfrm>
            </p:contentPart>
          </mc:Choice>
          <mc:Fallback xmlns="">
            <p:pic>
              <p:nvPicPr>
                <p:cNvPr id="12001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702" y="4184639"/>
                  <a:ext cx="168703" cy="4636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001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2313" y="3146425"/>
              <a:ext cx="3382962" cy="1462088"/>
            </p14:xfrm>
          </p:contentPart>
        </mc:Choice>
        <mc:Fallback xmlns="">
          <p:pic>
            <p:nvPicPr>
              <p:cNvPr id="12001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7473" y="3123017"/>
                <a:ext cx="3434083" cy="151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3147" r="11646"/>
          <a:stretch/>
        </p:blipFill>
        <p:spPr bwMode="auto">
          <a:xfrm>
            <a:off x="4082473" y="258618"/>
            <a:ext cx="4647984" cy="561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694613" y="4208463"/>
            <a:ext cx="1095375" cy="420687"/>
            <a:chOff x="7694613" y="4208463"/>
            <a:chExt cx="1095375" cy="4206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0013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694613" y="4208463"/>
                <a:ext cx="825500" cy="420687"/>
              </p14:xfrm>
            </p:contentPart>
          </mc:Choice>
          <mc:Fallback xmlns="">
            <p:pic>
              <p:nvPicPr>
                <p:cNvPr id="120013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9412" y="4185451"/>
                  <a:ext cx="869061" cy="465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0013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670925" y="4211638"/>
                <a:ext cx="119063" cy="414337"/>
              </p14:xfrm>
            </p:contentPart>
          </mc:Choice>
          <mc:Fallback xmlns="">
            <p:pic>
              <p:nvPicPr>
                <p:cNvPr id="120013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702" y="4184639"/>
                  <a:ext cx="168703" cy="4636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001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2313" y="3146425"/>
              <a:ext cx="3382962" cy="1462088"/>
            </p14:xfrm>
          </p:contentPart>
        </mc:Choice>
        <mc:Fallback xmlns="">
          <p:pic>
            <p:nvPicPr>
              <p:cNvPr id="12001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7473" y="3123017"/>
                <a:ext cx="3434083" cy="151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3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5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5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906044"/>
            <a:ext cx="87980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dON’T</a:t>
            </a:r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make</a:t>
            </a:r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</a:t>
            </a:r>
            <a:b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USERS FEEL</a:t>
            </a:r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STUPID</a:t>
            </a:r>
            <a:endParaRPr lang="en-SG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64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winsupersite.com/content/content/127314/reviews/outlook2k2_0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 bwMode="auto">
          <a:xfrm>
            <a:off x="0" y="0"/>
            <a:ext cx="9157978" cy="361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nformationr.net/ir/reviews/sofrev17/sr17fig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675"/>
          <a:stretch/>
        </p:blipFill>
        <p:spPr bwMode="auto">
          <a:xfrm>
            <a:off x="0" y="3763673"/>
            <a:ext cx="9144000" cy="309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4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906044"/>
            <a:ext cx="87980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Benefits, </a:t>
            </a:r>
          </a:p>
          <a:p>
            <a:pPr algn="ctr"/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Not features</a:t>
            </a:r>
            <a:endParaRPr lang="en-SG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1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03703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Revisit: </a:t>
            </a:r>
            <a:r>
              <a:rPr lang="en-US" sz="2400" b="1" dirty="0" smtClean="0">
                <a:solidFill>
                  <a:schemeClr val="bg1"/>
                </a:solidFill>
              </a:rPr>
              <a:t>Comment on </a:t>
            </a:r>
            <a:r>
              <a:rPr lang="en-US" sz="2400" b="1" dirty="0" smtClean="0">
                <a:solidFill>
                  <a:srgbClr val="FFFF00"/>
                </a:solidFill>
              </a:rPr>
              <a:t>coupling </a:t>
            </a:r>
            <a:r>
              <a:rPr lang="en-US" sz="2400" b="1" dirty="0" smtClean="0">
                <a:solidFill>
                  <a:srgbClr val="FFFF00"/>
                </a:solidFill>
              </a:rPr>
              <a:t>&amp; cohesion </a:t>
            </a:r>
            <a:r>
              <a:rPr lang="en-US" sz="2400" b="1" dirty="0" smtClean="0">
                <a:solidFill>
                  <a:schemeClr val="bg1"/>
                </a:solidFill>
              </a:rPr>
              <a:t>in the following code:</a:t>
            </a:r>
            <a:endParaRPr lang="en-SG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18103"/>
            <a:ext cx="9144000" cy="5458897"/>
          </a:xfrm>
          <a:prstGeom prst="roundRect">
            <a:avLst>
              <a:gd name="adj" fmla="val 3626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F7F5F"/>
                </a:solidFill>
                <a:latin typeface="Consolas"/>
              </a:rPr>
              <a:t>/*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Sets user as ‘active’ on the </a:t>
            </a:r>
            <a:r>
              <a:rPr lang="en-US" dirty="0" smtClean="0">
                <a:solidFill>
                  <a:srgbClr val="3F7F5F"/>
                </a:solidFill>
                <a:latin typeface="Consolas"/>
              </a:rPr>
              <a:t>server. </a:t>
            </a:r>
            <a:br>
              <a:rPr lang="en-US" dirty="0" smtClean="0">
                <a:solidFill>
                  <a:srgbClr val="3F7F5F"/>
                </a:solidFill>
                <a:latin typeface="Consolas"/>
              </a:rPr>
            </a:br>
            <a:r>
              <a:rPr lang="en-US" dirty="0" smtClean="0">
                <a:solidFill>
                  <a:srgbClr val="3F7F5F"/>
                </a:solidFill>
                <a:latin typeface="Consolas"/>
              </a:rPr>
              <a:t> * @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throws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CannotActivateException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if the </a:t>
            </a:r>
            <a:r>
              <a:rPr lang="en-US" dirty="0" smtClean="0">
                <a:solidFill>
                  <a:srgbClr val="3F7F5F"/>
                </a:solidFill>
                <a:latin typeface="Consolas"/>
              </a:rPr>
              <a:t>user does not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exist </a:t>
            </a:r>
            <a:endParaRPr lang="en-US" dirty="0" smtClean="0">
              <a:solidFill>
                <a:srgbClr val="3F7F5F"/>
              </a:solidFill>
              <a:latin typeface="Consolas"/>
            </a:endParaRP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3F7F5F"/>
                </a:solidFill>
                <a:latin typeface="Consolas"/>
              </a:rPr>
              <a:t>* on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the server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*/</a:t>
            </a:r>
          </a:p>
          <a:p>
            <a:r>
              <a:rPr lang="en-US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activateUserOnServer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(String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dirty="0" smtClean="0">
                <a:solidFill>
                  <a:srgbClr val="7F0055"/>
                </a:solidFill>
                <a:latin typeface="Consolas"/>
              </a:rPr>
              <a:t>				throws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CannotActivateException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"trying to </a:t>
            </a:r>
            <a:r>
              <a:rPr lang="en-US" dirty="0" smtClean="0">
                <a:solidFill>
                  <a:srgbClr val="2A00FF"/>
                </a:solidFill>
                <a:latin typeface="Consolas"/>
              </a:rPr>
              <a:t>activate"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); 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dirty="0" smtClean="0">
                <a:solidFill>
                  <a:srgbClr val="7F0055"/>
                </a:solidFill>
                <a:latin typeface="Consolas"/>
              </a:rPr>
              <a:t>assert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isUsernameAcceptable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ServerConnection.activate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(!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ServerConnection.isActivated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))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dirty="0" smtClean="0">
                <a:solidFill>
                  <a:srgbClr val="7F0055"/>
                </a:solidFill>
                <a:latin typeface="Consolas"/>
              </a:rPr>
              <a:t>	throw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CannotActivateException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 smtClean="0">
                <a:solidFill>
                  <a:srgbClr val="2A00FF"/>
                </a:solidFill>
                <a:latin typeface="Consolas"/>
              </a:rPr>
              <a:t>" not activated"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Account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account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AccountManager.getAccount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account.toggleActivatedStatus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//mark as activated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543261" y="5513902"/>
            <a:ext cx="8458200" cy="642321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0" y="2999303"/>
            <a:ext cx="38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SG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PowerPointLabs Caption 3"/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pattFill prst="pct5">
            <a:fgClr>
              <a:srgbClr val="000000">
                <a:alpha val="80000"/>
              </a:srgbClr>
            </a:fgClr>
            <a:bgClr>
              <a:srgbClr val="000000">
                <a:alpha val="80000"/>
              </a:srgbClr>
            </a:bgClr>
          </a:pattFill>
        </p:spPr>
        <p:txBody>
          <a:bodyPr vert="horz" wrap="square" rtlCol="0">
            <a:spAutoFit/>
          </a:bodyPr>
          <a:lstStyle/>
          <a:p>
            <a:pPr algn="ctr"/>
            <a:r>
              <a:rPr lang="en-SG" sz="1200" smtClean="0">
                <a:solidFill>
                  <a:srgbClr val="FFFFFF"/>
                </a:solidFill>
              </a:rPr>
              <a:t>How does this affect coupling and cohesion?</a:t>
            </a:r>
            <a:endParaRPr lang="en-SG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5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203202" name="Picture 2"/>
          <p:cNvPicPr>
            <a:picLocks noChangeAspect="1" noChangeArrowheads="1"/>
          </p:cNvPicPr>
          <p:nvPr/>
        </p:nvPicPr>
        <p:blipFill>
          <a:blip r:embed="rId2" cstate="print"/>
          <a:srcRect r="22456"/>
          <a:stretch>
            <a:fillRect/>
          </a:stretch>
        </p:blipFill>
        <p:spPr bwMode="auto">
          <a:xfrm>
            <a:off x="0" y="0"/>
            <a:ext cx="9144000" cy="705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631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8" b="89942" l="9971" r="8993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1583" y="762000"/>
            <a:ext cx="3584157" cy="3030592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2" descr="http://www.lz95.org/assets/1/6/prezi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56" y="3276977"/>
            <a:ext cx="4000500" cy="2667000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3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4906044"/>
            <a:ext cx="87980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Be </a:t>
            </a:r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everything</a:t>
            </a:r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to </a:t>
            </a:r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somebody</a:t>
            </a:r>
            <a:endParaRPr lang="en-SG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2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313" name="Picture 1"/>
          <p:cNvPicPr>
            <a:picLocks noChangeAspect="1" noChangeArrowheads="1"/>
          </p:cNvPicPr>
          <p:nvPr/>
        </p:nvPicPr>
        <p:blipFill>
          <a:blip r:embed="rId2" cstate="print"/>
          <a:srcRect r="1082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6531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3" y="417513"/>
              <a:ext cx="155575" cy="390525"/>
            </p14:xfrm>
          </p:contentPart>
        </mc:Choice>
        <mc:Fallback xmlns="">
          <p:pic>
            <p:nvPicPr>
              <p:cNvPr id="116531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088" y="395917"/>
                <a:ext cx="186186" cy="42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65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3025" y="366713"/>
              <a:ext cx="1184275" cy="450850"/>
            </p14:xfrm>
          </p:contentPart>
        </mc:Choice>
        <mc:Fallback xmlns="">
          <p:pic>
            <p:nvPicPr>
              <p:cNvPr id="1165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706" y="351229"/>
                <a:ext cx="1203353" cy="47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653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8138" y="336550"/>
              <a:ext cx="815975" cy="360363"/>
            </p14:xfrm>
          </p:contentPart>
        </mc:Choice>
        <mc:Fallback xmlns="">
          <p:pic>
            <p:nvPicPr>
              <p:cNvPr id="11653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4742" y="314590"/>
                <a:ext cx="848729" cy="405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53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0488" y="369888"/>
              <a:ext cx="138112" cy="412750"/>
            </p14:xfrm>
          </p:contentPart>
        </mc:Choice>
        <mc:Fallback xmlns="">
          <p:pic>
            <p:nvPicPr>
              <p:cNvPr id="11653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85382" y="345778"/>
                <a:ext cx="170482" cy="46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65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700" y="1057275"/>
              <a:ext cx="327025" cy="358775"/>
            </p14:xfrm>
          </p:contentPart>
        </mc:Choice>
        <mc:Fallback xmlns="">
          <p:pic>
            <p:nvPicPr>
              <p:cNvPr id="1165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209" y="1037901"/>
                <a:ext cx="359079" cy="40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653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4925" y="996950"/>
              <a:ext cx="1120775" cy="495300"/>
            </p14:xfrm>
          </p:contentPart>
        </mc:Choice>
        <mc:Fallback xmlns="">
          <p:pic>
            <p:nvPicPr>
              <p:cNvPr id="11653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4844" y="979672"/>
                <a:ext cx="1146697" cy="51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6532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9075" y="885825"/>
              <a:ext cx="1282700" cy="555625"/>
            </p14:xfrm>
          </p:contentPart>
        </mc:Choice>
        <mc:Fallback xmlns="">
          <p:pic>
            <p:nvPicPr>
              <p:cNvPr id="116532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9275" y="867832"/>
                <a:ext cx="1325901" cy="594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6532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0488" y="1538288"/>
              <a:ext cx="141287" cy="522287"/>
            </p14:xfrm>
          </p:contentPart>
        </mc:Choice>
        <mc:Fallback xmlns="">
          <p:pic>
            <p:nvPicPr>
              <p:cNvPr id="116532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40356" y="1525681"/>
                <a:ext cx="174002" cy="543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653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9113" y="1482725"/>
              <a:ext cx="212725" cy="541338"/>
            </p14:xfrm>
          </p:contentPart>
        </mc:Choice>
        <mc:Fallback xmlns="">
          <p:pic>
            <p:nvPicPr>
              <p:cNvPr id="11653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52963" y="1472287"/>
                <a:ext cx="238411" cy="55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6532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9725" y="1590675"/>
              <a:ext cx="1366838" cy="369888"/>
            </p14:xfrm>
          </p:contentPart>
        </mc:Choice>
        <mc:Fallback xmlns="">
          <p:pic>
            <p:nvPicPr>
              <p:cNvPr id="116532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88475" y="1574107"/>
                <a:ext cx="1409698" cy="40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6532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4938" y="2127250"/>
              <a:ext cx="1620837" cy="750888"/>
            </p14:xfrm>
          </p:contentPart>
        </mc:Choice>
        <mc:Fallback xmlns="">
          <p:pic>
            <p:nvPicPr>
              <p:cNvPr id="116532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5137" y="2110692"/>
                <a:ext cx="1662240" cy="789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532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5613" y="3046413"/>
              <a:ext cx="19050" cy="22225"/>
            </p14:xfrm>
          </p:contentPart>
        </mc:Choice>
        <mc:Fallback xmlns="">
          <p:pic>
            <p:nvPicPr>
              <p:cNvPr id="116532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03555" y="3035300"/>
                <a:ext cx="51468" cy="57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6532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1838" y="3063875"/>
              <a:ext cx="20637" cy="30163"/>
            </p14:xfrm>
          </p:contentPart>
        </mc:Choice>
        <mc:Fallback xmlns="">
          <p:pic>
            <p:nvPicPr>
              <p:cNvPr id="116532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91338" y="3053584"/>
                <a:ext cx="54308" cy="63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6532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3060700"/>
              <a:ext cx="17463" cy="20638"/>
            </p14:xfrm>
          </p:contentPart>
        </mc:Choice>
        <mc:Fallback xmlns="">
          <p:pic>
            <p:nvPicPr>
              <p:cNvPr id="116532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71754" y="3049476"/>
                <a:ext cx="40948" cy="564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8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r="1082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 rot="18779428">
            <a:off x="4382815" y="1324302"/>
            <a:ext cx="1702676" cy="214411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02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9138" y="3024188"/>
              <a:ext cx="196850" cy="374650"/>
            </p14:xfrm>
          </p:contentPart>
        </mc:Choice>
        <mc:Fallback xmlns="">
          <p:pic>
            <p:nvPicPr>
              <p:cNvPr id="1202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4454" y="3011232"/>
                <a:ext cx="225028" cy="40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02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8900" y="2859088"/>
              <a:ext cx="525463" cy="465137"/>
            </p14:xfrm>
          </p:contentPart>
        </mc:Choice>
        <mc:Fallback xmlns="">
          <p:pic>
            <p:nvPicPr>
              <p:cNvPr id="1202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7391" y="2847208"/>
                <a:ext cx="550280" cy="486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021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7700" y="1935163"/>
              <a:ext cx="347663" cy="596900"/>
            </p14:xfrm>
          </p:contentPart>
        </mc:Choice>
        <mc:Fallback xmlns="">
          <p:pic>
            <p:nvPicPr>
              <p:cNvPr id="12021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6601" y="1923283"/>
                <a:ext cx="370578" cy="61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021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2238" y="554038"/>
              <a:ext cx="2284412" cy="1008062"/>
            </p14:xfrm>
          </p:contentPart>
        </mc:Choice>
        <mc:Fallback xmlns="">
          <p:pic>
            <p:nvPicPr>
              <p:cNvPr id="12021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5398" y="545397"/>
                <a:ext cx="2301691" cy="10296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111952" y="-1482824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2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5363244"/>
            <a:ext cx="87980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VISUALIZE</a:t>
            </a:r>
            <a:r>
              <a:rPr lang="en-SG" sz="6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USAGE</a:t>
            </a:r>
            <a:endParaRPr lang="en-SG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867400" y="761999"/>
            <a:ext cx="2832720" cy="3417383"/>
            <a:chOff x="5486400" y="3447544"/>
            <a:chExt cx="2832720" cy="3417383"/>
          </a:xfrm>
        </p:grpSpPr>
        <p:sp>
          <p:nvSpPr>
            <p:cNvPr id="12" name="Freeform 11"/>
            <p:cNvSpPr/>
            <p:nvPr/>
          </p:nvSpPr>
          <p:spPr>
            <a:xfrm>
              <a:off x="5486400" y="4811274"/>
              <a:ext cx="2563318" cy="2053653"/>
            </a:xfrm>
            <a:custGeom>
              <a:avLst/>
              <a:gdLst>
                <a:gd name="connsiteX0" fmla="*/ 1229194 w 4332158"/>
                <a:gd name="connsiteY0" fmla="*/ 4017364 h 4047345"/>
                <a:gd name="connsiteX1" fmla="*/ 1229194 w 4332158"/>
                <a:gd name="connsiteY1" fmla="*/ 4017364 h 4047345"/>
                <a:gd name="connsiteX2" fmla="*/ 1334125 w 4332158"/>
                <a:gd name="connsiteY2" fmla="*/ 3043004 h 4047345"/>
                <a:gd name="connsiteX3" fmla="*/ 1439056 w 4332158"/>
                <a:gd name="connsiteY3" fmla="*/ 2773181 h 4047345"/>
                <a:gd name="connsiteX4" fmla="*/ 1394085 w 4332158"/>
                <a:gd name="connsiteY4" fmla="*/ 2623279 h 4047345"/>
                <a:gd name="connsiteX5" fmla="*/ 554636 w 4332158"/>
                <a:gd name="connsiteY5" fmla="*/ 2758191 h 4047345"/>
                <a:gd name="connsiteX6" fmla="*/ 209862 w 4332158"/>
                <a:gd name="connsiteY6" fmla="*/ 2728210 h 4047345"/>
                <a:gd name="connsiteX7" fmla="*/ 0 w 4332158"/>
                <a:gd name="connsiteY7" fmla="*/ 2503358 h 4047345"/>
                <a:gd name="connsiteX8" fmla="*/ 59961 w 4332158"/>
                <a:gd name="connsiteY8" fmla="*/ 2248525 h 4047345"/>
                <a:gd name="connsiteX9" fmla="*/ 374754 w 4332158"/>
                <a:gd name="connsiteY9" fmla="*/ 1948722 h 4047345"/>
                <a:gd name="connsiteX10" fmla="*/ 554636 w 4332158"/>
                <a:gd name="connsiteY10" fmla="*/ 1888761 h 4047345"/>
                <a:gd name="connsiteX11" fmla="*/ 419725 w 4332158"/>
                <a:gd name="connsiteY11" fmla="*/ 1783830 h 4047345"/>
                <a:gd name="connsiteX12" fmla="*/ 419725 w 4332158"/>
                <a:gd name="connsiteY12" fmla="*/ 1603948 h 4047345"/>
                <a:gd name="connsiteX13" fmla="*/ 194872 w 4332158"/>
                <a:gd name="connsiteY13" fmla="*/ 1558977 h 4047345"/>
                <a:gd name="connsiteX14" fmla="*/ 434715 w 4332158"/>
                <a:gd name="connsiteY14" fmla="*/ 1274164 h 4047345"/>
                <a:gd name="connsiteX15" fmla="*/ 674558 w 4332158"/>
                <a:gd name="connsiteY15" fmla="*/ 1169233 h 4047345"/>
                <a:gd name="connsiteX16" fmla="*/ 584617 w 4332158"/>
                <a:gd name="connsiteY16" fmla="*/ 1094282 h 4047345"/>
                <a:gd name="connsiteX17" fmla="*/ 749508 w 4332158"/>
                <a:gd name="connsiteY17" fmla="*/ 914400 h 4047345"/>
                <a:gd name="connsiteX18" fmla="*/ 1109272 w 4332158"/>
                <a:gd name="connsiteY18" fmla="*/ 899410 h 4047345"/>
                <a:gd name="connsiteX19" fmla="*/ 1034321 w 4332158"/>
                <a:gd name="connsiteY19" fmla="*/ 779489 h 4047345"/>
                <a:gd name="connsiteX20" fmla="*/ 1229194 w 4332158"/>
                <a:gd name="connsiteY20" fmla="*/ 734518 h 4047345"/>
                <a:gd name="connsiteX21" fmla="*/ 1648918 w 4332158"/>
                <a:gd name="connsiteY21" fmla="*/ 749509 h 4047345"/>
                <a:gd name="connsiteX22" fmla="*/ 1753849 w 4332158"/>
                <a:gd name="connsiteY22" fmla="*/ 599607 h 4047345"/>
                <a:gd name="connsiteX23" fmla="*/ 1963712 w 4332158"/>
                <a:gd name="connsiteY23" fmla="*/ 494676 h 4047345"/>
                <a:gd name="connsiteX24" fmla="*/ 2113613 w 4332158"/>
                <a:gd name="connsiteY24" fmla="*/ 479686 h 4047345"/>
                <a:gd name="connsiteX25" fmla="*/ 2443397 w 4332158"/>
                <a:gd name="connsiteY25" fmla="*/ 149902 h 4047345"/>
                <a:gd name="connsiteX26" fmla="*/ 2953062 w 4332158"/>
                <a:gd name="connsiteY26" fmla="*/ 0 h 4047345"/>
                <a:gd name="connsiteX27" fmla="*/ 3582649 w 4332158"/>
                <a:gd name="connsiteY27" fmla="*/ 179882 h 4047345"/>
                <a:gd name="connsiteX28" fmla="*/ 3972394 w 4332158"/>
                <a:gd name="connsiteY28" fmla="*/ 539646 h 4047345"/>
                <a:gd name="connsiteX29" fmla="*/ 4212236 w 4332158"/>
                <a:gd name="connsiteY29" fmla="*/ 884420 h 4047345"/>
                <a:gd name="connsiteX30" fmla="*/ 4332158 w 4332158"/>
                <a:gd name="connsiteY30" fmla="*/ 1424066 h 4047345"/>
                <a:gd name="connsiteX31" fmla="*/ 4242217 w 4332158"/>
                <a:gd name="connsiteY31" fmla="*/ 1993692 h 4047345"/>
                <a:gd name="connsiteX32" fmla="*/ 4017364 w 4332158"/>
                <a:gd name="connsiteY32" fmla="*/ 2368446 h 4047345"/>
                <a:gd name="connsiteX33" fmla="*/ 3732551 w 4332158"/>
                <a:gd name="connsiteY33" fmla="*/ 2623279 h 4047345"/>
                <a:gd name="connsiteX34" fmla="*/ 3402767 w 4332158"/>
                <a:gd name="connsiteY34" fmla="*/ 2773181 h 4047345"/>
                <a:gd name="connsiteX35" fmla="*/ 3177915 w 4332158"/>
                <a:gd name="connsiteY35" fmla="*/ 2818151 h 4047345"/>
                <a:gd name="connsiteX36" fmla="*/ 3372787 w 4332158"/>
                <a:gd name="connsiteY36" fmla="*/ 3297836 h 4047345"/>
                <a:gd name="connsiteX37" fmla="*/ 3447738 w 4332158"/>
                <a:gd name="connsiteY37" fmla="*/ 3717561 h 4047345"/>
                <a:gd name="connsiteX38" fmla="*/ 3477718 w 4332158"/>
                <a:gd name="connsiteY38" fmla="*/ 4047345 h 4047345"/>
                <a:gd name="connsiteX39" fmla="*/ 1229194 w 4332158"/>
                <a:gd name="connsiteY39" fmla="*/ 4017364 h 404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32158" h="4047345">
                  <a:moveTo>
                    <a:pt x="1229194" y="4017364"/>
                  </a:moveTo>
                  <a:lnTo>
                    <a:pt x="1229194" y="4017364"/>
                  </a:lnTo>
                  <a:lnTo>
                    <a:pt x="1334125" y="3043004"/>
                  </a:lnTo>
                  <a:lnTo>
                    <a:pt x="1439056" y="2773181"/>
                  </a:lnTo>
                  <a:lnTo>
                    <a:pt x="1394085" y="2623279"/>
                  </a:lnTo>
                  <a:lnTo>
                    <a:pt x="554636" y="2758191"/>
                  </a:lnTo>
                  <a:lnTo>
                    <a:pt x="209862" y="2728210"/>
                  </a:lnTo>
                  <a:lnTo>
                    <a:pt x="0" y="2503358"/>
                  </a:lnTo>
                  <a:lnTo>
                    <a:pt x="59961" y="2248525"/>
                  </a:lnTo>
                  <a:lnTo>
                    <a:pt x="374754" y="1948722"/>
                  </a:lnTo>
                  <a:lnTo>
                    <a:pt x="554636" y="1888761"/>
                  </a:lnTo>
                  <a:lnTo>
                    <a:pt x="419725" y="1783830"/>
                  </a:lnTo>
                  <a:lnTo>
                    <a:pt x="419725" y="1603948"/>
                  </a:lnTo>
                  <a:lnTo>
                    <a:pt x="194872" y="1558977"/>
                  </a:lnTo>
                  <a:lnTo>
                    <a:pt x="434715" y="1274164"/>
                  </a:lnTo>
                  <a:lnTo>
                    <a:pt x="674558" y="1169233"/>
                  </a:lnTo>
                  <a:lnTo>
                    <a:pt x="584617" y="1094282"/>
                  </a:lnTo>
                  <a:lnTo>
                    <a:pt x="749508" y="914400"/>
                  </a:lnTo>
                  <a:lnTo>
                    <a:pt x="1109272" y="899410"/>
                  </a:lnTo>
                  <a:lnTo>
                    <a:pt x="1034321" y="779489"/>
                  </a:lnTo>
                  <a:lnTo>
                    <a:pt x="1229194" y="734518"/>
                  </a:lnTo>
                  <a:lnTo>
                    <a:pt x="1648918" y="749509"/>
                  </a:lnTo>
                  <a:lnTo>
                    <a:pt x="1753849" y="599607"/>
                  </a:lnTo>
                  <a:lnTo>
                    <a:pt x="1963712" y="494676"/>
                  </a:lnTo>
                  <a:lnTo>
                    <a:pt x="2113613" y="479686"/>
                  </a:lnTo>
                  <a:lnTo>
                    <a:pt x="2443397" y="149902"/>
                  </a:lnTo>
                  <a:lnTo>
                    <a:pt x="2953062" y="0"/>
                  </a:lnTo>
                  <a:lnTo>
                    <a:pt x="3582649" y="179882"/>
                  </a:lnTo>
                  <a:lnTo>
                    <a:pt x="3972394" y="539646"/>
                  </a:lnTo>
                  <a:lnTo>
                    <a:pt x="4212236" y="884420"/>
                  </a:lnTo>
                  <a:lnTo>
                    <a:pt x="4332158" y="1424066"/>
                  </a:lnTo>
                  <a:lnTo>
                    <a:pt x="4242217" y="1993692"/>
                  </a:lnTo>
                  <a:lnTo>
                    <a:pt x="4017364" y="2368446"/>
                  </a:lnTo>
                  <a:lnTo>
                    <a:pt x="3732551" y="2623279"/>
                  </a:lnTo>
                  <a:lnTo>
                    <a:pt x="3402767" y="2773181"/>
                  </a:lnTo>
                  <a:lnTo>
                    <a:pt x="3177915" y="2818151"/>
                  </a:lnTo>
                  <a:lnTo>
                    <a:pt x="3372787" y="3297836"/>
                  </a:lnTo>
                  <a:lnTo>
                    <a:pt x="3447738" y="3717561"/>
                  </a:lnTo>
                  <a:lnTo>
                    <a:pt x="3477718" y="4047345"/>
                  </a:lnTo>
                  <a:lnTo>
                    <a:pt x="1229194" y="4017364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3" name="callout-red (square)"/>
            <p:cNvSpPr/>
            <p:nvPr/>
          </p:nvSpPr>
          <p:spPr>
            <a:xfrm>
              <a:off x="5562600" y="3447544"/>
              <a:ext cx="2756520" cy="1009911"/>
            </a:xfrm>
            <a:prstGeom prst="wedgeRoundRectCallout">
              <a:avLst>
                <a:gd name="adj1" fmla="val -23986"/>
                <a:gd name="adj2" fmla="val 94304"/>
                <a:gd name="adj3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How to apply in the project?</a:t>
              </a:r>
              <a:endParaRPr lang="en-SG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65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[Group 3]"/>
          <p:cNvGrpSpPr/>
          <p:nvPr/>
        </p:nvGrpSpPr>
        <p:grpSpPr>
          <a:xfrm>
            <a:off x="609600" y="152400"/>
            <a:ext cx="7647920" cy="6459779"/>
            <a:chOff x="1066800" y="940980"/>
            <a:chExt cx="7190720" cy="5708640"/>
          </a:xfrm>
        </p:grpSpPr>
        <p:sp>
          <p:nvSpPr>
            <p:cNvPr id="5" name="Rectangle 4"/>
            <p:cNvSpPr/>
            <p:nvPr/>
          </p:nvSpPr>
          <p:spPr>
            <a:xfrm>
              <a:off x="1066800" y="3104265"/>
              <a:ext cx="7190719" cy="2475096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>
              <a:spAutoFit/>
            </a:bodyPr>
            <a:lstStyle/>
            <a:p>
              <a:endParaRPr lang="en-SG" sz="2200" b="1" dirty="0" smtClean="0">
                <a:solidFill>
                  <a:srgbClr val="333333"/>
                </a:solidFill>
                <a:latin typeface="Helvetica"/>
              </a:endParaRPr>
            </a:p>
            <a:p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… User's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aren't stupid; they just simply 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aren't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programmers. Users are all smart and knowledgeable in their own way. They aren't all "Grandmas" - they are doctors and lawyers and accountants, who are struggling to use the computer because programmers are too "stupid" to understand law and medicine and accounting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.</a:t>
              </a:r>
              <a:endParaRPr lang="en-SG" sz="2200" b="1" dirty="0">
                <a:solidFill>
                  <a:srgbClr val="333333"/>
                </a:solidFill>
                <a:latin typeface="Helvetica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940980"/>
              <a:ext cx="7190720" cy="2166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5562919"/>
              <a:ext cx="7190719" cy="108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61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[Group 3]"/>
          <p:cNvGrpSpPr/>
          <p:nvPr/>
        </p:nvGrpSpPr>
        <p:grpSpPr>
          <a:xfrm>
            <a:off x="609600" y="152400"/>
            <a:ext cx="7647920" cy="6459779"/>
            <a:chOff x="1066800" y="940980"/>
            <a:chExt cx="7190720" cy="5708640"/>
          </a:xfrm>
        </p:grpSpPr>
        <p:sp>
          <p:nvSpPr>
            <p:cNvPr id="5" name="Rectangle 4"/>
            <p:cNvSpPr/>
            <p:nvPr/>
          </p:nvSpPr>
          <p:spPr>
            <a:xfrm>
              <a:off x="1066800" y="3104265"/>
              <a:ext cx="7190719" cy="2475096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>
              <a:spAutoFit/>
            </a:bodyPr>
            <a:lstStyle/>
            <a:p>
              <a:endParaRPr lang="en-SG" sz="2200" b="1" dirty="0" smtClean="0">
                <a:solidFill>
                  <a:srgbClr val="333333"/>
                </a:solidFill>
                <a:latin typeface="Helvetica"/>
              </a:endParaRPr>
            </a:p>
            <a:p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… User's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aren't stupid; they just simply 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aren't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programmers. Users are all smart and knowledgeable in their own way. They aren't all "Grandmas" - they are doctors and lawyers and accountants, who are struggling to use the computer because programmers are too "stupid" to understand law and medicine and accounting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.</a:t>
              </a:r>
              <a:endParaRPr lang="en-SG" sz="2200" b="1" dirty="0">
                <a:solidFill>
                  <a:srgbClr val="333333"/>
                </a:solidFill>
                <a:latin typeface="Helvetica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940980"/>
              <a:ext cx="7190720" cy="2166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5562919"/>
              <a:ext cx="7190719" cy="108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PIndicator20140829130050164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2098556 0 -0.2098556 0 -0.4197112 E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criticalthinking.org/image/pimage/College-student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08884"/>
            <a:ext cx="1127272" cy="16818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6" name="Picture 4" descr="http://www.bestprepaiddebitcards.com/wp-content/uploads/2013/02/credit-cards-for-college-student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5" t="-3158" r="23851" b="62158"/>
          <a:stretch/>
        </p:blipFill>
        <p:spPr bwMode="auto">
          <a:xfrm>
            <a:off x="6934009" y="4229417"/>
            <a:ext cx="1305263" cy="1644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7" name="Picture 6" descr="http://sevencounties.org/images/root/dreams3491476_stressed_ma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r="16592"/>
          <a:stretch/>
        </p:blipFill>
        <p:spPr bwMode="auto">
          <a:xfrm>
            <a:off x="2658933" y="4205122"/>
            <a:ext cx="1634875" cy="16686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grpSp>
        <p:nvGrpSpPr>
          <p:cNvPr id="8" name="x"/>
          <p:cNvGrpSpPr>
            <a:grpSpLocks noChangeAspect="1"/>
          </p:cNvGrpSpPr>
          <p:nvPr/>
        </p:nvGrpSpPr>
        <p:grpSpPr>
          <a:xfrm>
            <a:off x="833557" y="6130641"/>
            <a:ext cx="574959" cy="574959"/>
            <a:chOff x="5562600" y="1371600"/>
            <a:chExt cx="738443" cy="738443"/>
          </a:xfrm>
        </p:grpSpPr>
        <p:sp>
          <p:nvSpPr>
            <p:cNvPr id="18" name="Flowchart: Connector 17"/>
            <p:cNvSpPr/>
            <p:nvPr/>
          </p:nvSpPr>
          <p:spPr>
            <a:xfrm>
              <a:off x="5562600" y="1371600"/>
              <a:ext cx="738443" cy="73844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9" name="Donut 18"/>
            <p:cNvSpPr/>
            <p:nvPr/>
          </p:nvSpPr>
          <p:spPr>
            <a:xfrm>
              <a:off x="5562600" y="1371600"/>
              <a:ext cx="738443" cy="738443"/>
            </a:xfrm>
            <a:prstGeom prst="donut">
              <a:avLst>
                <a:gd name="adj" fmla="val 131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20" name="Cross 19"/>
            <p:cNvSpPr/>
            <p:nvPr/>
          </p:nvSpPr>
          <p:spPr>
            <a:xfrm rot="2492112">
              <a:off x="5747417" y="1548369"/>
              <a:ext cx="368808" cy="368808"/>
            </a:xfrm>
            <a:prstGeom prst="plus">
              <a:avLst>
                <a:gd name="adj" fmla="val 3541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tick"/>
          <p:cNvGrpSpPr>
            <a:grpSpLocks noChangeAspect="1"/>
          </p:cNvGrpSpPr>
          <p:nvPr/>
        </p:nvGrpSpPr>
        <p:grpSpPr>
          <a:xfrm>
            <a:off x="7283950" y="6113884"/>
            <a:ext cx="574959" cy="574959"/>
            <a:chOff x="6416224" y="914400"/>
            <a:chExt cx="738443" cy="738443"/>
          </a:xfrm>
        </p:grpSpPr>
        <p:grpSp>
          <p:nvGrpSpPr>
            <p:cNvPr id="14" name="Group 13"/>
            <p:cNvGrpSpPr/>
            <p:nvPr/>
          </p:nvGrpSpPr>
          <p:grpSpPr>
            <a:xfrm>
              <a:off x="6416224" y="914400"/>
              <a:ext cx="738443" cy="738443"/>
              <a:chOff x="5562600" y="1371600"/>
              <a:chExt cx="738443" cy="738443"/>
            </a:xfrm>
          </p:grpSpPr>
          <p:sp>
            <p:nvSpPr>
              <p:cNvPr id="16" name="Flowchart: Connector 15"/>
              <p:cNvSpPr/>
              <p:nvPr/>
            </p:nvSpPr>
            <p:spPr>
              <a:xfrm>
                <a:off x="5562600" y="1371600"/>
                <a:ext cx="738443" cy="738443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Donut 16"/>
              <p:cNvSpPr/>
              <p:nvPr/>
            </p:nvSpPr>
            <p:spPr>
              <a:xfrm>
                <a:off x="5562600" y="1371600"/>
                <a:ext cx="738443" cy="738443"/>
              </a:xfrm>
              <a:prstGeom prst="donut">
                <a:avLst>
                  <a:gd name="adj" fmla="val 13134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Rounded Rectangle 77"/>
            <p:cNvSpPr/>
            <p:nvPr/>
          </p:nvSpPr>
          <p:spPr>
            <a:xfrm rot="2587769">
              <a:off x="6656137" y="1053893"/>
              <a:ext cx="232543" cy="384698"/>
            </a:xfrm>
            <a:custGeom>
              <a:avLst/>
              <a:gdLst/>
              <a:ahLst/>
              <a:cxnLst/>
              <a:rect l="l" t="t" r="r" b="b"/>
              <a:pathLst>
                <a:path w="374514" h="619560">
                  <a:moveTo>
                    <a:pt x="223457" y="7753"/>
                  </a:moveTo>
                  <a:cubicBezTo>
                    <a:pt x="228247" y="2963"/>
                    <a:pt x="234864" y="0"/>
                    <a:pt x="242174" y="0"/>
                  </a:cubicBezTo>
                  <a:lnTo>
                    <a:pt x="348046" y="0"/>
                  </a:lnTo>
                  <a:cubicBezTo>
                    <a:pt x="362663" y="0"/>
                    <a:pt x="374515" y="11851"/>
                    <a:pt x="374514" y="26469"/>
                  </a:cubicBezTo>
                  <a:lnTo>
                    <a:pt x="374514" y="591151"/>
                  </a:lnTo>
                  <a:cubicBezTo>
                    <a:pt x="374514" y="605769"/>
                    <a:pt x="362663" y="617620"/>
                    <a:pt x="348046" y="617620"/>
                  </a:cubicBezTo>
                  <a:lnTo>
                    <a:pt x="273165" y="617620"/>
                  </a:lnTo>
                  <a:cubicBezTo>
                    <a:pt x="271846" y="619393"/>
                    <a:pt x="270184" y="619560"/>
                    <a:pt x="268482" y="619560"/>
                  </a:cubicBezTo>
                  <a:lnTo>
                    <a:pt x="25401" y="619560"/>
                  </a:lnTo>
                  <a:cubicBezTo>
                    <a:pt x="11372" y="619560"/>
                    <a:pt x="0" y="608188"/>
                    <a:pt x="0" y="594159"/>
                  </a:cubicBezTo>
                  <a:lnTo>
                    <a:pt x="0" y="492561"/>
                  </a:lnTo>
                  <a:cubicBezTo>
                    <a:pt x="0" y="478532"/>
                    <a:pt x="11372" y="467160"/>
                    <a:pt x="25401" y="467160"/>
                  </a:cubicBezTo>
                  <a:lnTo>
                    <a:pt x="215705" y="467160"/>
                  </a:lnTo>
                  <a:lnTo>
                    <a:pt x="215705" y="26469"/>
                  </a:lnTo>
                  <a:cubicBezTo>
                    <a:pt x="215704" y="19160"/>
                    <a:pt x="218667" y="12543"/>
                    <a:pt x="223457" y="7753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x"/>
          <p:cNvGrpSpPr>
            <a:grpSpLocks noChangeAspect="1"/>
          </p:cNvGrpSpPr>
          <p:nvPr/>
        </p:nvGrpSpPr>
        <p:grpSpPr>
          <a:xfrm>
            <a:off x="2967157" y="6122592"/>
            <a:ext cx="574959" cy="574959"/>
            <a:chOff x="5562600" y="1371600"/>
            <a:chExt cx="738443" cy="738443"/>
          </a:xfrm>
        </p:grpSpPr>
        <p:sp>
          <p:nvSpPr>
            <p:cNvPr id="11" name="Flowchart: Connector 10"/>
            <p:cNvSpPr/>
            <p:nvPr/>
          </p:nvSpPr>
          <p:spPr>
            <a:xfrm>
              <a:off x="5562600" y="1371600"/>
              <a:ext cx="738443" cy="73844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2" name="Donut 11"/>
            <p:cNvSpPr/>
            <p:nvPr/>
          </p:nvSpPr>
          <p:spPr>
            <a:xfrm>
              <a:off x="5562600" y="1371600"/>
              <a:ext cx="738443" cy="738443"/>
            </a:xfrm>
            <a:prstGeom prst="donut">
              <a:avLst>
                <a:gd name="adj" fmla="val 131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3" name="Cross 12"/>
            <p:cNvSpPr/>
            <p:nvPr/>
          </p:nvSpPr>
          <p:spPr>
            <a:xfrm rot="2492112">
              <a:off x="5747417" y="1548369"/>
              <a:ext cx="368808" cy="368808"/>
            </a:xfrm>
            <a:prstGeom prst="plus">
              <a:avLst>
                <a:gd name="adj" fmla="val 3541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21" y="4218403"/>
            <a:ext cx="1247664" cy="16631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grpSp>
        <p:nvGrpSpPr>
          <p:cNvPr id="31" name="[Group 3]"/>
          <p:cNvGrpSpPr/>
          <p:nvPr/>
        </p:nvGrpSpPr>
        <p:grpSpPr>
          <a:xfrm>
            <a:off x="609600" y="-2725979"/>
            <a:ext cx="7647920" cy="6459779"/>
            <a:chOff x="1066800" y="940980"/>
            <a:chExt cx="7190720" cy="5708640"/>
          </a:xfrm>
        </p:grpSpPr>
        <p:sp>
          <p:nvSpPr>
            <p:cNvPr id="32" name="Rectangle 31"/>
            <p:cNvSpPr/>
            <p:nvPr/>
          </p:nvSpPr>
          <p:spPr>
            <a:xfrm>
              <a:off x="1066800" y="3104265"/>
              <a:ext cx="7190719" cy="2475096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>
              <a:spAutoFit/>
            </a:bodyPr>
            <a:lstStyle/>
            <a:p>
              <a:endParaRPr lang="en-SG" sz="2200" b="1" dirty="0" smtClean="0">
                <a:solidFill>
                  <a:srgbClr val="333333"/>
                </a:solidFill>
                <a:latin typeface="Helvetica"/>
              </a:endParaRPr>
            </a:p>
            <a:p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… User's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aren't stupid; they just simply 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aren't </a:t>
              </a:r>
              <a:r>
                <a:rPr lang="en-SG" sz="2200" b="1" dirty="0">
                  <a:solidFill>
                    <a:srgbClr val="333333"/>
                  </a:solidFill>
                  <a:latin typeface="Helvetica"/>
                </a:rPr>
                <a:t>programmers. Users are all smart and knowledgeable in their own way. They aren't all "Grandmas" - they are doctors and lawyers and accountants, who are struggling to use the computer because programmers are too "stupid" to understand law and medicine and accounting</a:t>
              </a:r>
              <a:r>
                <a:rPr lang="en-SG" sz="2200" b="1" dirty="0" smtClean="0">
                  <a:solidFill>
                    <a:srgbClr val="333333"/>
                  </a:solidFill>
                  <a:latin typeface="Helvetica"/>
                </a:rPr>
                <a:t>.</a:t>
              </a:r>
              <a:endParaRPr lang="en-SG" sz="2200" b="1" dirty="0">
                <a:solidFill>
                  <a:srgbClr val="333333"/>
                </a:solidFill>
                <a:latin typeface="Helvetica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940980"/>
              <a:ext cx="7190720" cy="2166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5562919"/>
              <a:ext cx="7190719" cy="108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x"/>
          <p:cNvGrpSpPr>
            <a:grpSpLocks noChangeAspect="1"/>
          </p:cNvGrpSpPr>
          <p:nvPr/>
        </p:nvGrpSpPr>
        <p:grpSpPr>
          <a:xfrm>
            <a:off x="5370573" y="6131204"/>
            <a:ext cx="574959" cy="574959"/>
            <a:chOff x="5562600" y="1371600"/>
            <a:chExt cx="738443" cy="738443"/>
          </a:xfrm>
        </p:grpSpPr>
        <p:sp>
          <p:nvSpPr>
            <p:cNvPr id="24" name="Flowchart: Connector 23"/>
            <p:cNvSpPr/>
            <p:nvPr/>
          </p:nvSpPr>
          <p:spPr>
            <a:xfrm>
              <a:off x="5562600" y="1371600"/>
              <a:ext cx="738443" cy="73844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25" name="Donut 24"/>
            <p:cNvSpPr/>
            <p:nvPr/>
          </p:nvSpPr>
          <p:spPr>
            <a:xfrm>
              <a:off x="5562600" y="1371600"/>
              <a:ext cx="738443" cy="738443"/>
            </a:xfrm>
            <a:prstGeom prst="donut">
              <a:avLst>
                <a:gd name="adj" fmla="val 131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26" name="Cross 25"/>
            <p:cNvSpPr/>
            <p:nvPr/>
          </p:nvSpPr>
          <p:spPr>
            <a:xfrm rot="2492112">
              <a:off x="5747417" y="1548369"/>
              <a:ext cx="368808" cy="368808"/>
            </a:xfrm>
            <a:prstGeom prst="plus">
              <a:avLst>
                <a:gd name="adj" fmla="val 3541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6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3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5" b="93967" l="7163" r="78926"/>
                    </a14:imgEffect>
                  </a14:imgLayer>
                </a14:imgProps>
              </a:ext>
            </a:extLst>
          </a:blip>
          <a:srcRect r="25325"/>
          <a:stretch>
            <a:fillRect/>
          </a:stretch>
        </p:blipFill>
        <p:spPr bwMode="auto">
          <a:xfrm>
            <a:off x="3511448" y="807720"/>
            <a:ext cx="5995159" cy="605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-1143000"/>
            <a:ext cx="8229600" cy="1143000"/>
          </a:xfrm>
        </p:spPr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362607"/>
            <a:ext cx="5288280" cy="6195848"/>
          </a:xfrm>
        </p:spPr>
        <p:txBody>
          <a:bodyPr>
            <a:normAutofit/>
          </a:bodyPr>
          <a:lstStyle/>
          <a:p>
            <a:r>
              <a:rPr lang="en-SG" b="1" dirty="0" smtClean="0">
                <a:solidFill>
                  <a:schemeClr val="bg1"/>
                </a:solidFill>
                <a:effectLst/>
              </a:rPr>
              <a:t>Bug free</a:t>
            </a:r>
          </a:p>
          <a:p>
            <a:r>
              <a:rPr lang="en-SG" b="1" dirty="0" smtClean="0">
                <a:solidFill>
                  <a:schemeClr val="bg1"/>
                </a:solidFill>
                <a:effectLst/>
              </a:rPr>
              <a:t>quality code</a:t>
            </a:r>
          </a:p>
          <a:p>
            <a:r>
              <a:rPr lang="en-SG" b="1" dirty="0" smtClean="0">
                <a:solidFill>
                  <a:schemeClr val="bg1"/>
                </a:solidFill>
                <a:effectLst/>
              </a:rPr>
              <a:t>Fast</a:t>
            </a:r>
          </a:p>
          <a:p>
            <a:r>
              <a:rPr lang="en-SG" b="1" dirty="0" smtClean="0">
                <a:solidFill>
                  <a:schemeClr val="bg1"/>
                </a:solidFill>
                <a:effectLst/>
              </a:rPr>
              <a:t>on time</a:t>
            </a:r>
          </a:p>
          <a:p>
            <a:r>
              <a:rPr lang="en-SG" b="1" dirty="0" smtClean="0">
                <a:solidFill>
                  <a:schemeClr val="bg1"/>
                </a:solidFill>
                <a:effectLst/>
              </a:rPr>
              <a:t>follows the spec</a:t>
            </a:r>
          </a:p>
          <a:p>
            <a:r>
              <a:rPr lang="en-US" b="1" dirty="0" smtClean="0">
                <a:solidFill>
                  <a:schemeClr val="bg1"/>
                </a:solidFill>
                <a:effectLst/>
              </a:rPr>
              <a:t>Cool UI</a:t>
            </a:r>
          </a:p>
          <a:p>
            <a:endParaRPr lang="en-SG" b="1" dirty="0" smtClean="0">
              <a:solidFill>
                <a:schemeClr val="bg1"/>
              </a:solidFill>
            </a:endParaRPr>
          </a:p>
          <a:p>
            <a:pPr algn="r"/>
            <a:r>
              <a:rPr lang="en-SG" sz="4400" dirty="0" smtClean="0">
                <a:solidFill>
                  <a:schemeClr val="bg1"/>
                </a:solidFill>
                <a:latin typeface="Stencil" panose="040409050D0802020404" pitchFamily="82" charset="0"/>
              </a:rPr>
              <a:t>BUT </a:t>
            </a:r>
            <a:r>
              <a:rPr lang="en-SG" sz="4400" dirty="0" smtClean="0">
                <a:solidFill>
                  <a:srgbClr val="FFFF00"/>
                </a:solidFill>
                <a:latin typeface="Stencil" panose="040409050D0802020404" pitchFamily="82" charset="0"/>
              </a:rPr>
              <a:t>not liked </a:t>
            </a:r>
            <a:br>
              <a:rPr lang="en-SG" sz="4400" dirty="0" smtClean="0">
                <a:solidFill>
                  <a:srgbClr val="FFFF00"/>
                </a:solidFill>
                <a:latin typeface="Stencil" panose="040409050D0802020404" pitchFamily="82" charset="0"/>
              </a:rPr>
            </a:br>
            <a:r>
              <a:rPr lang="en-SG" sz="4400" dirty="0" smtClean="0">
                <a:solidFill>
                  <a:srgbClr val="FFFF00"/>
                </a:solidFill>
                <a:latin typeface="Stencil" panose="040409050D0802020404" pitchFamily="82" charset="0"/>
              </a:rPr>
              <a:t>by users</a:t>
            </a:r>
          </a:p>
          <a:p>
            <a:endParaRPr lang="en-SG" dirty="0"/>
          </a:p>
        </p:txBody>
      </p:sp>
      <p:pic>
        <p:nvPicPr>
          <p:cNvPr id="1038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91" l="0" r="98544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-27708" y="325755"/>
            <a:ext cx="858203" cy="117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91" l="0" r="98544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-27708" y="1647981"/>
            <a:ext cx="858203" cy="117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91" l="0" r="98544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-27708" y="2970207"/>
            <a:ext cx="858203" cy="117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92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38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8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457200" y="260647"/>
            <a:ext cx="8229600" cy="80615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 of </a:t>
            </a:r>
            <a:r>
              <a:rPr lang="en-US" dirty="0" smtClean="0">
                <a:solidFill>
                  <a:srgbClr val="FFFF00"/>
                </a:solidFill>
              </a:rPr>
              <a:t>Separation of Concerns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rgbClr val="FFFF00"/>
                </a:solidFill>
              </a:rPr>
              <a:t>SoC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idx="1"/>
          </p:nvPr>
        </p:nvSpPr>
        <p:spPr>
          <a:xfrm>
            <a:off x="611560" y="5765914"/>
            <a:ext cx="3600400" cy="976071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effectLst/>
              </a:rPr>
              <a:t>by </a:t>
            </a:r>
            <a:r>
              <a:rPr lang="en-US" sz="2800" i="1" dirty="0" err="1" smtClean="0">
                <a:effectLst/>
              </a:rPr>
              <a:t>Edsger</a:t>
            </a:r>
            <a:r>
              <a:rPr lang="en-US" sz="2800" i="1" dirty="0" smtClean="0">
                <a:effectLst/>
              </a:rPr>
              <a:t> </a:t>
            </a:r>
            <a:r>
              <a:rPr lang="en-US" sz="2800" i="1" dirty="0" err="1" smtClean="0">
                <a:effectLst/>
              </a:rPr>
              <a:t>Dijkstra</a:t>
            </a:r>
            <a:r>
              <a:rPr lang="en-US" sz="2800" i="1" dirty="0" smtClean="0">
                <a:effectLst/>
              </a:rPr>
              <a:t> </a:t>
            </a:r>
            <a:endParaRPr lang="en-US" sz="2800" i="1" dirty="0">
              <a:effectLst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753" y="2643058"/>
            <a:ext cx="2318974" cy="309196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4211960" y="2348880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Interact with user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3212976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Get user input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104" y="2564904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Show message to user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080" y="3801234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Store user data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6216" y="1844824"/>
            <a:ext cx="129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Refresh data storage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3068960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Authenticate user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8224" y="3789040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Encrypt password</a:t>
            </a:r>
            <a:endParaRPr lang="en-SG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23928" y="1196752"/>
            <a:ext cx="4608512" cy="3744416"/>
          </a:xfrm>
          <a:prstGeom prst="roundRect">
            <a:avLst>
              <a:gd name="adj" fmla="val 9623"/>
            </a:avLst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SYSTEM</a:t>
            </a:r>
            <a:endParaRPr lang="en-SG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31202" name="Group 7"/>
          <p:cNvGrpSpPr>
            <a:grpSpLocks/>
          </p:cNvGrpSpPr>
          <p:nvPr/>
        </p:nvGrpSpPr>
        <p:grpSpPr bwMode="auto">
          <a:xfrm>
            <a:off x="2386013" y="1562100"/>
            <a:ext cx="4254500" cy="2563813"/>
            <a:chOff x="1503" y="984"/>
            <a:chExt cx="2680" cy="16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31203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03" y="1010"/>
                <a:ext cx="532" cy="203"/>
              </p14:xfrm>
            </p:contentPart>
          </mc:Choice>
          <mc:Fallback xmlns="">
            <p:pic>
              <p:nvPicPr>
                <p:cNvPr id="1331203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97" y="1002"/>
                  <a:ext cx="540" cy="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31204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67" y="984"/>
                <a:ext cx="1037" cy="487"/>
              </p14:xfrm>
            </p:contentPart>
          </mc:Choice>
          <mc:Fallback xmlns="">
            <p:pic>
              <p:nvPicPr>
                <p:cNvPr id="1331204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0" y="975"/>
                  <a:ext cx="1053" cy="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31205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61" y="1283"/>
                <a:ext cx="454" cy="207"/>
              </p14:xfrm>
            </p:contentPart>
          </mc:Choice>
          <mc:Fallback xmlns="">
            <p:pic>
              <p:nvPicPr>
                <p:cNvPr id="1331205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59" y="1277"/>
                  <a:ext cx="458" cy="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31206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70" y="1347"/>
                <a:ext cx="1613" cy="1252"/>
              </p14:xfrm>
            </p:contentPart>
          </mc:Choice>
          <mc:Fallback xmlns="">
            <p:pic>
              <p:nvPicPr>
                <p:cNvPr id="1331206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64" y="1339"/>
                  <a:ext cx="1627" cy="1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1207" name="Group 10"/>
          <p:cNvGrpSpPr>
            <a:grpSpLocks/>
          </p:cNvGrpSpPr>
          <p:nvPr/>
        </p:nvGrpSpPr>
        <p:grpSpPr bwMode="auto">
          <a:xfrm>
            <a:off x="5208588" y="1319213"/>
            <a:ext cx="3186112" cy="3317875"/>
            <a:chOff x="3281" y="831"/>
            <a:chExt cx="2007" cy="20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31208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81" y="1096"/>
                <a:ext cx="1560" cy="1825"/>
              </p14:xfrm>
            </p:contentPart>
          </mc:Choice>
          <mc:Fallback xmlns="">
            <p:pic>
              <p:nvPicPr>
                <p:cNvPr id="1331208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3" y="1088"/>
                  <a:ext cx="1576" cy="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1209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469" y="952"/>
                <a:ext cx="99" cy="163"/>
              </p14:xfrm>
            </p:contentPart>
          </mc:Choice>
          <mc:Fallback xmlns="">
            <p:pic>
              <p:nvPicPr>
                <p:cNvPr id="1331209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62" y="947"/>
                  <a:ext cx="112" cy="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1210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675" y="831"/>
                <a:ext cx="613" cy="129"/>
              </p14:xfrm>
            </p:contentPart>
          </mc:Choice>
          <mc:Fallback xmlns="">
            <p:pic>
              <p:nvPicPr>
                <p:cNvPr id="1331210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8" y="824"/>
                  <a:ext cx="622" cy="14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312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9550" y="2960688"/>
              <a:ext cx="1878013" cy="2738437"/>
            </p14:xfrm>
          </p:contentPart>
        </mc:Choice>
        <mc:Fallback xmlns="">
          <p:pic>
            <p:nvPicPr>
              <p:cNvPr id="13312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7671" y="2948088"/>
                <a:ext cx="1902852" cy="2764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586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824547">
            <a:off x="-116648" y="-1528544"/>
            <a:ext cx="4805297" cy="5029200"/>
            <a:chOff x="944905" y="1828800"/>
            <a:chExt cx="4805297" cy="5029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138629"/>
              <a:ext cx="2308324" cy="221599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5989" y="5363244"/>
            <a:ext cx="87980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CARE</a:t>
            </a:r>
            <a:endParaRPr lang="en-SG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l="11991" t="16290" r="42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-7556" b="24666"/>
          <a:stretch>
            <a:fillRect/>
          </a:stretch>
        </p:blipFill>
        <p:spPr bwMode="auto">
          <a:xfrm>
            <a:off x="1" y="-518160"/>
            <a:ext cx="9144495" cy="56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grpSp>
        <p:nvGrpSpPr>
          <p:cNvPr id="2" name="Group 4"/>
          <p:cNvGrpSpPr/>
          <p:nvPr/>
        </p:nvGrpSpPr>
        <p:grpSpPr>
          <a:xfrm rot="5400000">
            <a:off x="46639" y="-2157725"/>
            <a:ext cx="4805297" cy="5029200"/>
            <a:chOff x="944905" y="1828800"/>
            <a:chExt cx="4805297" cy="5029200"/>
          </a:xfrm>
        </p:grpSpPr>
        <p:pic>
          <p:nvPicPr>
            <p:cNvPr id="7" name="Picture 6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8" name="Picture 7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0" name="Group 4"/>
          <p:cNvGrpSpPr/>
          <p:nvPr/>
        </p:nvGrpSpPr>
        <p:grpSpPr>
          <a:xfrm rot="5400000">
            <a:off x="46639" y="-1504582"/>
            <a:ext cx="4805297" cy="5029200"/>
            <a:chOff x="944905" y="1828800"/>
            <a:chExt cx="4805297" cy="5029200"/>
          </a:xfrm>
        </p:grpSpPr>
        <p:pic>
          <p:nvPicPr>
            <p:cNvPr id="12" name="Picture 11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13" name="Picture 12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5" name="Group 4"/>
          <p:cNvGrpSpPr/>
          <p:nvPr/>
        </p:nvGrpSpPr>
        <p:grpSpPr>
          <a:xfrm rot="5400000">
            <a:off x="46638" y="-786854"/>
            <a:ext cx="4805297" cy="5029200"/>
            <a:chOff x="944905" y="1828800"/>
            <a:chExt cx="4805297" cy="5029200"/>
          </a:xfrm>
        </p:grpSpPr>
        <p:pic>
          <p:nvPicPr>
            <p:cNvPr id="16" name="Picture 15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17" name="Picture 16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4"/>
          <p:cNvGrpSpPr/>
          <p:nvPr/>
        </p:nvGrpSpPr>
        <p:grpSpPr>
          <a:xfrm rot="5400000">
            <a:off x="46639" y="41190"/>
            <a:ext cx="4805297" cy="5029200"/>
            <a:chOff x="944905" y="1828800"/>
            <a:chExt cx="4805297" cy="5029200"/>
          </a:xfrm>
        </p:grpSpPr>
        <p:pic>
          <p:nvPicPr>
            <p:cNvPr id="24" name="Picture 23" descr="sig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905" y="1828800"/>
              <a:ext cx="4805297" cy="5029200"/>
            </a:xfrm>
            <a:prstGeom prst="rect">
              <a:avLst/>
            </a:prstGeom>
          </p:spPr>
        </p:pic>
        <p:pic>
          <p:nvPicPr>
            <p:cNvPr id="25" name="Picture 24" descr="sign.png"/>
            <p:cNvPicPr>
              <a:picLocks noChangeAspect="1"/>
            </p:cNvPicPr>
            <p:nvPr/>
          </p:nvPicPr>
          <p:blipFill>
            <a:blip r:embed="rId4" cstate="print"/>
            <a:srcRect l="46595" t="51024" r="39613" b="20684"/>
            <a:stretch>
              <a:fillRect/>
            </a:stretch>
          </p:blipFill>
          <p:spPr>
            <a:xfrm rot="2637332">
              <a:off x="2468373" y="2543174"/>
              <a:ext cx="1512064" cy="32462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2108017" y="3032763"/>
              <a:ext cx="2308324" cy="25907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prstClr val="black"/>
                  </a:solidFill>
                  <a:latin typeface="Arial Black" pitchFamily="34" charset="0"/>
                </a:rPr>
                <a:t>10</a:t>
              </a:r>
              <a:endParaRPr lang="en-SG" sz="13800" b="1" dirty="0">
                <a:solidFill>
                  <a:prstClr val="black"/>
                </a:solidFill>
                <a:latin typeface="Arial Black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45989" y="4764819"/>
            <a:ext cx="879801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OBSERVATIONs</a:t>
            </a:r>
            <a:br>
              <a:rPr lang="en-SG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</a:br>
            <a:r>
              <a:rPr lang="en-SG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about </a:t>
            </a:r>
            <a:r>
              <a:rPr lang="en-SG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PRODUCT DESIGN</a:t>
            </a:r>
            <a:endParaRPr lang="en-SG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ZoomOut201710052223393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OutShape2017100522233952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" name="PPTZoomOutShape20171005222339318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PTZoomOutShape20171005222339318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PTIndicator20171005222339600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4662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640828 -0.02222225 -0.07640828 -0.02222225 -0.1528166 -0.0444445 E" pathEditMode="relative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64444" y="64444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85646 0.03448278 0.1185646 0.03448278 0.2371292 0.06896556 E" pathEditMode="relative" ptsTypes="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  <p:by x="155172" y="15517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292 0.06896556 C 0.1185646 0.03448282 0.1185646 0.03448282 5.960464E-08 7.450581E-08 E" pathEditMode="relative" ptsTypes="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64444" y="6444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37564" y="381000"/>
            <a:ext cx="273023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600" b="1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 ?</a:t>
            </a:r>
            <a:endParaRPr lang="en-US" sz="16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[Picture 2]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8" y="914400"/>
            <a:ext cx="5888934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PTZoomOutShape20171005170027155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6" y="914400"/>
            <a:ext cx="5892799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PTZoomOutShape2017100522233931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6" y="914400"/>
            <a:ext cx="5892799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1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3"/>
            <a:ext cx="505777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d box"/>
          <p:cNvSpPr/>
          <p:nvPr/>
        </p:nvSpPr>
        <p:spPr>
          <a:xfrm>
            <a:off x="2213396" y="3564148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d box"/>
          <p:cNvSpPr/>
          <p:nvPr/>
        </p:nvSpPr>
        <p:spPr>
          <a:xfrm>
            <a:off x="2209800" y="262387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d box"/>
          <p:cNvSpPr/>
          <p:nvPr/>
        </p:nvSpPr>
        <p:spPr>
          <a:xfrm>
            <a:off x="2213396" y="50292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d box"/>
          <p:cNvSpPr/>
          <p:nvPr/>
        </p:nvSpPr>
        <p:spPr>
          <a:xfrm>
            <a:off x="2219154" y="4114800"/>
            <a:ext cx="4648200" cy="53340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d box"/>
          <p:cNvSpPr/>
          <p:nvPr/>
        </p:nvSpPr>
        <p:spPr>
          <a:xfrm>
            <a:off x="2188319" y="718870"/>
            <a:ext cx="4648200" cy="9575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d box"/>
          <p:cNvSpPr/>
          <p:nvPr/>
        </p:nvSpPr>
        <p:spPr>
          <a:xfrm>
            <a:off x="2213396" y="2133600"/>
            <a:ext cx="4648200" cy="490270"/>
          </a:xfrm>
          <a:prstGeom prst="rect">
            <a:avLst/>
          </a:prstGeom>
          <a:solidFill>
            <a:srgbClr val="E6E0EC">
              <a:alpha val="50196"/>
            </a:srgbClr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57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Open-Closed </a:t>
            </a:r>
            <a:r>
              <a:rPr lang="en-US" dirty="0" smtClean="0">
                <a:solidFill>
                  <a:schemeClr val="bg1"/>
                </a:solidFill>
              </a:rPr>
              <a:t>Principle (</a:t>
            </a:r>
            <a:r>
              <a:rPr lang="en-US" dirty="0" smtClean="0">
                <a:solidFill>
                  <a:srgbClr val="FFFF00"/>
                </a:solidFill>
              </a:rPr>
              <a:t>OCP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 module should be </a:t>
            </a:r>
            <a:r>
              <a:rPr lang="en-US" dirty="0">
                <a:solidFill>
                  <a:srgbClr val="FFFF00"/>
                </a:solidFill>
              </a:rPr>
              <a:t>open for extension</a:t>
            </a:r>
            <a:r>
              <a:rPr lang="en-US" dirty="0">
                <a:solidFill>
                  <a:schemeClr val="bg1"/>
                </a:solidFill>
              </a:rPr>
              <a:t> but </a:t>
            </a:r>
            <a:r>
              <a:rPr lang="en-US" dirty="0">
                <a:solidFill>
                  <a:srgbClr val="FFFF00"/>
                </a:solidFill>
              </a:rPr>
              <a:t>closed for modification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0" name="Picture 2" descr="Bertrand Me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2095500" cy="28575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nus-cs2103.github.io/website/book/designPrinciples/openClosedPrinciple/what/images/commandQueue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44786"/>
            <a:ext cx="4751034" cy="30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748" y="5710535"/>
            <a:ext cx="2521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bg1"/>
                </a:solidFill>
              </a:rPr>
              <a:t>by </a:t>
            </a:r>
            <a:r>
              <a:rPr lang="en-US" sz="2400" i="1" dirty="0">
                <a:solidFill>
                  <a:schemeClr val="bg1"/>
                </a:solidFill>
              </a:rPr>
              <a:t>Bertrand Meyer</a:t>
            </a:r>
          </a:p>
        </p:txBody>
      </p:sp>
    </p:spTree>
    <p:extLst>
      <p:ext uri="{BB962C8B-B14F-4D97-AF65-F5344CB8AC3E}">
        <p14:creationId xmlns:p14="http://schemas.microsoft.com/office/powerpoint/2010/main" val="1414096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radeshow">
  <a:themeElements>
    <a:clrScheme name="Tradeshow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Tradeshow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adeshow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814</Words>
  <Application>Microsoft Office PowerPoint</Application>
  <PresentationFormat>On-screen Show (4:3)</PresentationFormat>
  <Paragraphs>262</Paragraphs>
  <Slides>85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85</vt:i4>
      </vt:variant>
    </vt:vector>
  </HeadingPairs>
  <TitlesOfParts>
    <vt:vector size="99" baseType="lpstr">
      <vt:lpstr>Arial</vt:lpstr>
      <vt:lpstr>Helvetica</vt:lpstr>
      <vt:lpstr>Arial Black</vt:lpstr>
      <vt:lpstr>Candara</vt:lpstr>
      <vt:lpstr>Calibri</vt:lpstr>
      <vt:lpstr>Rockwell Extra Bold</vt:lpstr>
      <vt:lpstr>Consolas</vt:lpstr>
      <vt:lpstr>Stencil</vt:lpstr>
      <vt:lpstr>Cambria</vt:lpstr>
      <vt:lpstr>4_green-UP</vt:lpstr>
      <vt:lpstr>2_green-UP</vt:lpstr>
      <vt:lpstr>5_green-UP</vt:lpstr>
      <vt:lpstr>3_green-UP</vt:lpstr>
      <vt:lpstr>Tradeshow</vt:lpstr>
      <vt:lpstr>WARNING</vt:lpstr>
      <vt:lpstr>PowerPoint Presentation</vt:lpstr>
      <vt:lpstr>PowerPoint Presentation</vt:lpstr>
      <vt:lpstr>PowerPoint Presentation</vt:lpstr>
      <vt:lpstr>PowerPoint Presentation</vt:lpstr>
      <vt:lpstr>E7P1 Coupling and Cohesion</vt:lpstr>
      <vt:lpstr>PowerPoint Presentation</vt:lpstr>
      <vt:lpstr>Principle of Separation of Concerns (SoC)</vt:lpstr>
      <vt:lpstr>Open-Closed Principle (OCP)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to miscom</vt:lpstr>
      <vt:lpstr>Due to miscom</vt:lpstr>
      <vt:lpstr>Integration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steps should it be  (assume you are trying to minimize steps)?</vt:lpstr>
      <vt:lpstr>Real program can't be that tedious….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Soo Yuen Jien</cp:lastModifiedBy>
  <cp:revision>160</cp:revision>
  <dcterms:created xsi:type="dcterms:W3CDTF">2006-08-16T00:00:00Z</dcterms:created>
  <dcterms:modified xsi:type="dcterms:W3CDTF">2018-03-09T07:20:20Z</dcterms:modified>
</cp:coreProperties>
</file>